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58" r:id="rId3"/>
    <p:sldId id="364" r:id="rId4"/>
    <p:sldId id="368" r:id="rId5"/>
    <p:sldId id="526" r:id="rId6"/>
    <p:sldId id="527" r:id="rId7"/>
    <p:sldId id="365" r:id="rId8"/>
    <p:sldId id="458" r:id="rId9"/>
    <p:sldId id="524" r:id="rId10"/>
    <p:sldId id="551" r:id="rId11"/>
    <p:sldId id="528" r:id="rId12"/>
    <p:sldId id="529" r:id="rId13"/>
    <p:sldId id="530" r:id="rId14"/>
    <p:sldId id="531" r:id="rId15"/>
    <p:sldId id="532" r:id="rId16"/>
    <p:sldId id="533" r:id="rId17"/>
    <p:sldId id="534" r:id="rId18"/>
    <p:sldId id="535" r:id="rId19"/>
    <p:sldId id="540" r:id="rId20"/>
    <p:sldId id="541" r:id="rId21"/>
    <p:sldId id="538" r:id="rId22"/>
    <p:sldId id="536" r:id="rId23"/>
    <p:sldId id="537" r:id="rId24"/>
    <p:sldId id="539" r:id="rId25"/>
    <p:sldId id="366" r:id="rId26"/>
    <p:sldId id="542" r:id="rId27"/>
    <p:sldId id="543" r:id="rId28"/>
    <p:sldId id="544" r:id="rId29"/>
    <p:sldId id="545" r:id="rId30"/>
    <p:sldId id="547" r:id="rId31"/>
    <p:sldId id="546" r:id="rId32"/>
    <p:sldId id="548" r:id="rId33"/>
    <p:sldId id="549" r:id="rId34"/>
    <p:sldId id="552" r:id="rId35"/>
    <p:sldId id="496" r:id="rId36"/>
    <p:sldId id="550" r:id="rId37"/>
    <p:sldId id="363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TMAP_PPT模板（标准版）" id="{D2B0D112-5734-47C3-8D73-4482D72D01D0}">
          <p14:sldIdLst>
            <p14:sldId id="256"/>
            <p14:sldId id="358"/>
            <p14:sldId id="364"/>
            <p14:sldId id="368"/>
            <p14:sldId id="526"/>
            <p14:sldId id="527"/>
            <p14:sldId id="365"/>
            <p14:sldId id="458"/>
            <p14:sldId id="524"/>
            <p14:sldId id="551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40"/>
            <p14:sldId id="541"/>
            <p14:sldId id="538"/>
            <p14:sldId id="536"/>
            <p14:sldId id="537"/>
            <p14:sldId id="539"/>
            <p14:sldId id="366"/>
            <p14:sldId id="542"/>
            <p14:sldId id="543"/>
            <p14:sldId id="544"/>
            <p14:sldId id="545"/>
            <p14:sldId id="547"/>
            <p14:sldId id="546"/>
            <p14:sldId id="548"/>
            <p14:sldId id="549"/>
            <p14:sldId id="552"/>
            <p14:sldId id="496"/>
            <p14:sldId id="550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bo" initials="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CDDD"/>
    <a:srgbClr val="92D050"/>
    <a:srgbClr val="00B0F0"/>
    <a:srgbClr val="00B7F9"/>
    <a:srgbClr val="C535C5"/>
    <a:srgbClr val="E07D2A"/>
    <a:srgbClr val="FFC000"/>
    <a:srgbClr val="0099CC"/>
    <a:srgbClr val="5B9BD5"/>
    <a:srgbClr val="3185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2" autoAdjust="0"/>
    <p:restoredTop sz="79834" autoAdjust="0"/>
  </p:normalViewPr>
  <p:slideViewPr>
    <p:cSldViewPr snapToGrid="0">
      <p:cViewPr varScale="1">
        <p:scale>
          <a:sx n="117" d="100"/>
          <a:sy n="117" d="100"/>
        </p:scale>
        <p:origin x="107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B1CF42-EBF1-4926-BCCE-101E0E37F878}" type="doc">
      <dgm:prSet loTypeId="urn:microsoft.com/office/officeart/2005/8/layout/cycle6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836C2300-87CF-4A40-AED9-582C0A93F552}">
      <dgm:prSet phldrT="[文本]" custT="1"/>
      <dgm:spPr/>
      <dgm:t>
        <a:bodyPr/>
        <a:lstStyle/>
        <a:p>
          <a:r>
            <a:rPr lang="en-US" altLang="zh-CN" sz="2000" dirty="0" smtClean="0">
              <a:latin typeface="Arial" charset="0"/>
              <a:ea typeface="Arial" charset="0"/>
              <a:cs typeface="Arial" charset="0"/>
            </a:rPr>
            <a:t>BPM</a:t>
          </a:r>
          <a:endParaRPr lang="en-US" altLang="zh-CN" sz="2000" dirty="0" smtClean="0">
            <a:latin typeface="Arial" charset="0"/>
            <a:ea typeface="Arial" charset="0"/>
            <a:cs typeface="Arial" charset="0"/>
          </a:endParaRPr>
        </a:p>
      </dgm:t>
    </dgm:pt>
    <dgm:pt modelId="{348F602B-6A2F-4861-B5C4-8FCF316E097F}" type="par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E7ABDE5C-9B54-41F6-A702-8E77CBEFE78A}" type="sib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9ED1B0BA-12B4-4374-AC4E-BC6F63D24A91}">
      <dgm:prSet phldrT="[文本]" custT="1"/>
      <dgm:spPr/>
      <dgm:t>
        <a:bodyPr/>
        <a:lstStyle/>
        <a:p>
          <a:r>
            <a:rPr lang="en-US" altLang="zh-CN" sz="2000" dirty="0" smtClean="0">
              <a:latin typeface="Arial" charset="0"/>
              <a:ea typeface="Arial" charset="0"/>
              <a:cs typeface="Arial" charset="0"/>
            </a:rPr>
            <a:t>Portal</a:t>
          </a:r>
          <a:endParaRPr lang="en-US" altLang="zh-CN" sz="2000" dirty="0" smtClean="0">
            <a:latin typeface="Arial" charset="0"/>
            <a:ea typeface="Arial" charset="0"/>
            <a:cs typeface="Arial" charset="0"/>
          </a:endParaRPr>
        </a:p>
      </dgm:t>
    </dgm:pt>
    <dgm:pt modelId="{442FD472-7446-4031-B19B-ECC50244F059}" type="parTrans" cxnId="{F9839D4D-C5B7-457F-B41C-E8CC38158785}">
      <dgm:prSet/>
      <dgm:spPr/>
      <dgm:t>
        <a:bodyPr/>
        <a:lstStyle/>
        <a:p>
          <a:endParaRPr lang="zh-CN" altLang="en-US"/>
        </a:p>
      </dgm:t>
    </dgm:pt>
    <dgm:pt modelId="{2C9C6758-D274-4564-8BF4-13564DA8B76F}" type="sibTrans" cxnId="{F9839D4D-C5B7-457F-B41C-E8CC38158785}">
      <dgm:prSet/>
      <dgm:spPr/>
      <dgm:t>
        <a:bodyPr/>
        <a:lstStyle/>
        <a:p>
          <a:endParaRPr lang="zh-CN" altLang="en-US"/>
        </a:p>
      </dgm:t>
    </dgm:pt>
    <dgm:pt modelId="{8C9B3CAA-35F7-9E41-9E29-F175003205C1}">
      <dgm:prSet phldrT="[文本]" custT="1"/>
      <dgm:spPr/>
      <dgm:t>
        <a:bodyPr/>
        <a:lstStyle/>
        <a:p>
          <a:r>
            <a:rPr lang="en-US" altLang="zh-CN" sz="2000" dirty="0" smtClean="0">
              <a:latin typeface="Arial" charset="0"/>
              <a:ea typeface="Arial" charset="0"/>
              <a:cs typeface="Arial" charset="0"/>
            </a:rPr>
            <a:t>Fine</a:t>
          </a:r>
          <a:r>
            <a:rPr lang="zh-CN" altLang="en-US" sz="2000" dirty="0" smtClean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000" dirty="0" smtClean="0">
              <a:latin typeface="Arial" charset="0"/>
              <a:ea typeface="Arial" charset="0"/>
              <a:cs typeface="Arial" charset="0"/>
            </a:rPr>
            <a:t>BI</a:t>
          </a:r>
          <a:endParaRPr lang="en-US" altLang="zh-CN" sz="2000" dirty="0" smtClean="0">
            <a:latin typeface="Arial" charset="0"/>
            <a:ea typeface="Arial" charset="0"/>
            <a:cs typeface="Arial" charset="0"/>
          </a:endParaRPr>
        </a:p>
      </dgm:t>
    </dgm:pt>
    <dgm:pt modelId="{99FD7D4D-0D23-6E49-B6AE-10F5738B24AA}" type="parTrans" cxnId="{8E790F0A-2C5C-3046-A117-B99CD0478112}">
      <dgm:prSet/>
      <dgm:spPr/>
      <dgm:t>
        <a:bodyPr/>
        <a:lstStyle/>
        <a:p>
          <a:endParaRPr lang="zh-CN" altLang="en-US"/>
        </a:p>
      </dgm:t>
    </dgm:pt>
    <dgm:pt modelId="{A348F9D4-04AD-CA49-84AC-856E9C7D7128}" type="sibTrans" cxnId="{8E790F0A-2C5C-3046-A117-B99CD0478112}">
      <dgm:prSet/>
      <dgm:spPr/>
      <dgm:t>
        <a:bodyPr/>
        <a:lstStyle/>
        <a:p>
          <a:endParaRPr lang="zh-CN" altLang="en-US"/>
        </a:p>
      </dgm:t>
    </dgm:pt>
    <dgm:pt modelId="{867299D9-E80C-2542-9D34-06A2FE6EA985}">
      <dgm:prSet phldrT="[文本]" custT="1"/>
      <dgm:spPr/>
      <dgm:t>
        <a:bodyPr/>
        <a:lstStyle/>
        <a:p>
          <a:r>
            <a:rPr lang="en-US" altLang="zh-CN" sz="2000" dirty="0" smtClean="0">
              <a:latin typeface="Arial" charset="0"/>
              <a:ea typeface="Arial" charset="0"/>
              <a:cs typeface="Arial" charset="0"/>
            </a:rPr>
            <a:t>MQ</a:t>
          </a:r>
          <a:endParaRPr lang="en-US" altLang="zh-CN" sz="2000" dirty="0" smtClean="0">
            <a:latin typeface="Arial" charset="0"/>
            <a:ea typeface="Arial" charset="0"/>
            <a:cs typeface="Arial" charset="0"/>
          </a:endParaRPr>
        </a:p>
      </dgm:t>
    </dgm:pt>
    <dgm:pt modelId="{6816459A-BE17-9844-8DA1-65DD74921976}" type="parTrans" cxnId="{C654DD26-4120-5E4B-AD61-BF50668FEE8D}">
      <dgm:prSet/>
      <dgm:spPr/>
      <dgm:t>
        <a:bodyPr/>
        <a:lstStyle/>
        <a:p>
          <a:endParaRPr lang="zh-CN" altLang="en-US"/>
        </a:p>
      </dgm:t>
    </dgm:pt>
    <dgm:pt modelId="{48BF4E7A-E4E5-8F46-929E-54D238A5F514}" type="sibTrans" cxnId="{C654DD26-4120-5E4B-AD61-BF50668FEE8D}">
      <dgm:prSet/>
      <dgm:spPr/>
      <dgm:t>
        <a:bodyPr/>
        <a:lstStyle/>
        <a:p>
          <a:endParaRPr lang="zh-CN" altLang="en-US"/>
        </a:p>
      </dgm:t>
    </dgm:pt>
    <dgm:pt modelId="{20844E3E-9F16-0440-A3FA-43A0CA82AC17}">
      <dgm:prSet phldrT="[文本]" custT="1"/>
      <dgm:spPr/>
      <dgm:t>
        <a:bodyPr/>
        <a:lstStyle/>
        <a:p>
          <a:r>
            <a:rPr lang="en-US" altLang="zh-CN" sz="2000" dirty="0" err="1" smtClean="0">
              <a:latin typeface="Arial" charset="0"/>
              <a:ea typeface="Arial" charset="0"/>
              <a:cs typeface="Arial" charset="0"/>
            </a:rPr>
            <a:t>SuperMap</a:t>
          </a:r>
          <a:r>
            <a:rPr lang="zh-CN" altLang="en-US" sz="2000" dirty="0" smtClean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000" dirty="0" err="1" smtClean="0">
              <a:latin typeface="Arial" charset="0"/>
              <a:ea typeface="Arial" charset="0"/>
              <a:cs typeface="Arial" charset="0"/>
            </a:rPr>
            <a:t>iPortal</a:t>
          </a:r>
          <a:endParaRPr lang="en-US" altLang="zh-CN" sz="2000" dirty="0" smtClean="0">
            <a:latin typeface="Arial" charset="0"/>
            <a:ea typeface="Arial" charset="0"/>
            <a:cs typeface="Arial" charset="0"/>
          </a:endParaRPr>
        </a:p>
      </dgm:t>
    </dgm:pt>
    <dgm:pt modelId="{663333A3-3E30-0D49-A77A-1F2938C7BF83}" type="parTrans" cxnId="{3BA39426-73AA-574C-AACD-7805D1972624}">
      <dgm:prSet/>
      <dgm:spPr/>
      <dgm:t>
        <a:bodyPr/>
        <a:lstStyle/>
        <a:p>
          <a:endParaRPr lang="zh-CN" altLang="en-US"/>
        </a:p>
      </dgm:t>
    </dgm:pt>
    <dgm:pt modelId="{575239EE-9C5B-BC4D-B137-C29285152337}" type="sibTrans" cxnId="{3BA39426-73AA-574C-AACD-7805D1972624}">
      <dgm:prSet/>
      <dgm:spPr/>
      <dgm:t>
        <a:bodyPr/>
        <a:lstStyle/>
        <a:p>
          <a:endParaRPr lang="zh-CN" altLang="en-US"/>
        </a:p>
      </dgm:t>
    </dgm:pt>
    <dgm:pt modelId="{2625A6D4-35D0-BA4B-B5CA-112C31424CF4}">
      <dgm:prSet phldrT="[文本]" custT="1"/>
      <dgm:spPr/>
      <dgm:t>
        <a:bodyPr/>
        <a:lstStyle/>
        <a:p>
          <a:r>
            <a:rPr lang="en-US" altLang="zh-CN" sz="2000" dirty="0" smtClean="0">
              <a:latin typeface="Arial" charset="0"/>
              <a:ea typeface="Arial" charset="0"/>
              <a:cs typeface="Arial" charset="0"/>
            </a:rPr>
            <a:t>Spark</a:t>
          </a:r>
          <a:endParaRPr lang="en-US" altLang="zh-CN" sz="2000" dirty="0" smtClean="0">
            <a:latin typeface="Arial" charset="0"/>
            <a:ea typeface="Arial" charset="0"/>
            <a:cs typeface="Arial" charset="0"/>
          </a:endParaRPr>
        </a:p>
      </dgm:t>
    </dgm:pt>
    <dgm:pt modelId="{7215058D-CFEB-074A-A129-7CC2FD845FFD}" type="parTrans" cxnId="{BE5A173E-00E7-9941-9B3E-4F396F07A238}">
      <dgm:prSet/>
      <dgm:spPr/>
      <dgm:t>
        <a:bodyPr/>
        <a:lstStyle/>
        <a:p>
          <a:endParaRPr lang="zh-CN" altLang="en-US"/>
        </a:p>
      </dgm:t>
    </dgm:pt>
    <dgm:pt modelId="{EE6CA0CA-FE6C-0643-859B-89445F70A882}" type="sibTrans" cxnId="{BE5A173E-00E7-9941-9B3E-4F396F07A238}">
      <dgm:prSet/>
      <dgm:spPr/>
      <dgm:t>
        <a:bodyPr/>
        <a:lstStyle/>
        <a:p>
          <a:endParaRPr lang="zh-CN" altLang="en-US"/>
        </a:p>
      </dgm:t>
    </dgm:pt>
    <dgm:pt modelId="{D32A042B-CAE9-EB4D-9094-E3430ABA5D42}">
      <dgm:prSet phldrT="[文本]" custT="1"/>
      <dgm:spPr/>
      <dgm:t>
        <a:bodyPr/>
        <a:lstStyle/>
        <a:p>
          <a:r>
            <a:rPr lang="en-US" altLang="zh-CN" sz="2000" dirty="0" smtClean="0">
              <a:latin typeface="Arial" charset="0"/>
              <a:ea typeface="Arial" charset="0"/>
              <a:cs typeface="Arial" charset="0"/>
            </a:rPr>
            <a:t>Spring</a:t>
          </a:r>
          <a:r>
            <a:rPr lang="zh-CN" altLang="en-US" sz="2000" dirty="0" smtClean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000" dirty="0" smtClean="0">
              <a:latin typeface="Arial" charset="0"/>
              <a:ea typeface="Arial" charset="0"/>
              <a:cs typeface="Arial" charset="0"/>
            </a:rPr>
            <a:t>Cloud</a:t>
          </a:r>
          <a:endParaRPr lang="en-US" altLang="zh-CN" sz="2000" dirty="0" smtClean="0">
            <a:latin typeface="Arial" charset="0"/>
            <a:ea typeface="Arial" charset="0"/>
            <a:cs typeface="Arial" charset="0"/>
          </a:endParaRPr>
        </a:p>
      </dgm:t>
    </dgm:pt>
    <dgm:pt modelId="{469D2D0F-3FA0-AC43-B06D-6F8795EBBBF3}" type="parTrans" cxnId="{F1A00060-65E1-F541-9804-41863C4E5E7E}">
      <dgm:prSet/>
      <dgm:spPr/>
      <dgm:t>
        <a:bodyPr/>
        <a:lstStyle/>
        <a:p>
          <a:endParaRPr lang="zh-CN" altLang="en-US"/>
        </a:p>
      </dgm:t>
    </dgm:pt>
    <dgm:pt modelId="{44699126-6E76-4449-8435-1171EC1621C8}" type="sibTrans" cxnId="{F1A00060-65E1-F541-9804-41863C4E5E7E}">
      <dgm:prSet/>
      <dgm:spPr/>
      <dgm:t>
        <a:bodyPr/>
        <a:lstStyle/>
        <a:p>
          <a:endParaRPr lang="zh-CN" altLang="en-US"/>
        </a:p>
      </dgm:t>
    </dgm:pt>
    <dgm:pt modelId="{3652CAC3-C404-0140-9A3C-B2CB8E245DBF}" type="pres">
      <dgm:prSet presAssocID="{B0B1CF42-EBF1-4926-BCCE-101E0E37F87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9C8614-6575-A24B-8F1C-FB667BDA3F6C}" type="pres">
      <dgm:prSet presAssocID="{836C2300-87CF-4A40-AED9-582C0A93F55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638E95-2A82-0B4A-97A1-1A435DAA0E16}" type="pres">
      <dgm:prSet presAssocID="{836C2300-87CF-4A40-AED9-582C0A93F552}" presName="spNode" presStyleCnt="0"/>
      <dgm:spPr/>
      <dgm:t>
        <a:bodyPr/>
        <a:lstStyle/>
        <a:p>
          <a:endParaRPr lang="zh-CN" altLang="en-US"/>
        </a:p>
      </dgm:t>
    </dgm:pt>
    <dgm:pt modelId="{AC472329-4061-AD40-A52A-B46588F38B7D}" type="pres">
      <dgm:prSet presAssocID="{E7ABDE5C-9B54-41F6-A702-8E77CBEFE78A}" presName="sibTrans" presStyleLbl="sibTrans1D1" presStyleIdx="0" presStyleCnt="7"/>
      <dgm:spPr/>
      <dgm:t>
        <a:bodyPr/>
        <a:lstStyle/>
        <a:p>
          <a:endParaRPr lang="zh-CN" altLang="en-US"/>
        </a:p>
      </dgm:t>
    </dgm:pt>
    <dgm:pt modelId="{AD40EEF9-076B-A74E-BC02-7E5E7A0B06EE}" type="pres">
      <dgm:prSet presAssocID="{9ED1B0BA-12B4-4374-AC4E-BC6F63D24A91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AECED8-417A-424E-BCAD-48B52AE30CE9}" type="pres">
      <dgm:prSet presAssocID="{9ED1B0BA-12B4-4374-AC4E-BC6F63D24A91}" presName="spNode" presStyleCnt="0"/>
      <dgm:spPr/>
      <dgm:t>
        <a:bodyPr/>
        <a:lstStyle/>
        <a:p>
          <a:endParaRPr lang="zh-CN" altLang="en-US"/>
        </a:p>
      </dgm:t>
    </dgm:pt>
    <dgm:pt modelId="{8AAA7E2B-2ABA-2346-B99C-9687FC11D274}" type="pres">
      <dgm:prSet presAssocID="{2C9C6758-D274-4564-8BF4-13564DA8B76F}" presName="sibTrans" presStyleLbl="sibTrans1D1" presStyleIdx="1" presStyleCnt="7"/>
      <dgm:spPr/>
      <dgm:t>
        <a:bodyPr/>
        <a:lstStyle/>
        <a:p>
          <a:endParaRPr lang="zh-CN" altLang="en-US"/>
        </a:p>
      </dgm:t>
    </dgm:pt>
    <dgm:pt modelId="{901D05EA-BAD5-E54C-9868-ACA43ABE30CB}" type="pres">
      <dgm:prSet presAssocID="{8C9B3CAA-35F7-9E41-9E29-F175003205C1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2DBA40-CA1B-7441-8146-A643D2B44352}" type="pres">
      <dgm:prSet presAssocID="{8C9B3CAA-35F7-9E41-9E29-F175003205C1}" presName="spNode" presStyleCnt="0"/>
      <dgm:spPr/>
      <dgm:t>
        <a:bodyPr/>
        <a:lstStyle/>
        <a:p>
          <a:endParaRPr lang="zh-CN" altLang="en-US"/>
        </a:p>
      </dgm:t>
    </dgm:pt>
    <dgm:pt modelId="{665C3FD1-48FA-5444-866B-844769697C1D}" type="pres">
      <dgm:prSet presAssocID="{A348F9D4-04AD-CA49-84AC-856E9C7D7128}" presName="sibTrans" presStyleLbl="sibTrans1D1" presStyleIdx="2" presStyleCnt="7"/>
      <dgm:spPr/>
      <dgm:t>
        <a:bodyPr/>
        <a:lstStyle/>
        <a:p>
          <a:endParaRPr lang="zh-CN" altLang="en-US"/>
        </a:p>
      </dgm:t>
    </dgm:pt>
    <dgm:pt modelId="{93774005-D22A-F146-8D82-1DA85BE1A296}" type="pres">
      <dgm:prSet presAssocID="{867299D9-E80C-2542-9D34-06A2FE6EA98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C6C619-45C8-0E41-B4A0-5811531F0E80}" type="pres">
      <dgm:prSet presAssocID="{867299D9-E80C-2542-9D34-06A2FE6EA985}" presName="spNode" presStyleCnt="0"/>
      <dgm:spPr/>
      <dgm:t>
        <a:bodyPr/>
        <a:lstStyle/>
        <a:p>
          <a:endParaRPr lang="zh-CN" altLang="en-US"/>
        </a:p>
      </dgm:t>
    </dgm:pt>
    <dgm:pt modelId="{D722BB52-F703-2840-AE8F-B9DB37E02B18}" type="pres">
      <dgm:prSet presAssocID="{48BF4E7A-E4E5-8F46-929E-54D238A5F514}" presName="sibTrans" presStyleLbl="sibTrans1D1" presStyleIdx="3" presStyleCnt="7"/>
      <dgm:spPr/>
      <dgm:t>
        <a:bodyPr/>
        <a:lstStyle/>
        <a:p>
          <a:endParaRPr lang="zh-CN" altLang="en-US"/>
        </a:p>
      </dgm:t>
    </dgm:pt>
    <dgm:pt modelId="{D1A44326-A2E8-544F-B525-04E27A0877CA}" type="pres">
      <dgm:prSet presAssocID="{20844E3E-9F16-0440-A3FA-43A0CA82AC17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009FF6-E915-F345-A896-46D4E7CDC0B5}" type="pres">
      <dgm:prSet presAssocID="{20844E3E-9F16-0440-A3FA-43A0CA82AC17}" presName="spNode" presStyleCnt="0"/>
      <dgm:spPr/>
      <dgm:t>
        <a:bodyPr/>
        <a:lstStyle/>
        <a:p>
          <a:endParaRPr lang="zh-CN" altLang="en-US"/>
        </a:p>
      </dgm:t>
    </dgm:pt>
    <dgm:pt modelId="{CB9B62F4-E6DD-D24F-9D80-824F81337B23}" type="pres">
      <dgm:prSet presAssocID="{575239EE-9C5B-BC4D-B137-C29285152337}" presName="sibTrans" presStyleLbl="sibTrans1D1" presStyleIdx="4" presStyleCnt="7"/>
      <dgm:spPr/>
      <dgm:t>
        <a:bodyPr/>
        <a:lstStyle/>
        <a:p>
          <a:endParaRPr lang="zh-CN" altLang="en-US"/>
        </a:p>
      </dgm:t>
    </dgm:pt>
    <dgm:pt modelId="{E929FA33-5ED8-F446-8060-55F6B9868725}" type="pres">
      <dgm:prSet presAssocID="{2625A6D4-35D0-BA4B-B5CA-112C31424CF4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38CF7B-2733-D049-A6FA-F9D90DD1FF4D}" type="pres">
      <dgm:prSet presAssocID="{2625A6D4-35D0-BA4B-B5CA-112C31424CF4}" presName="spNode" presStyleCnt="0"/>
      <dgm:spPr/>
      <dgm:t>
        <a:bodyPr/>
        <a:lstStyle/>
        <a:p>
          <a:endParaRPr lang="zh-CN" altLang="en-US"/>
        </a:p>
      </dgm:t>
    </dgm:pt>
    <dgm:pt modelId="{6A3352F7-B764-B74F-BCDF-5D532532537C}" type="pres">
      <dgm:prSet presAssocID="{EE6CA0CA-FE6C-0643-859B-89445F70A882}" presName="sibTrans" presStyleLbl="sibTrans1D1" presStyleIdx="5" presStyleCnt="7"/>
      <dgm:spPr/>
      <dgm:t>
        <a:bodyPr/>
        <a:lstStyle/>
        <a:p>
          <a:endParaRPr lang="zh-CN" altLang="en-US"/>
        </a:p>
      </dgm:t>
    </dgm:pt>
    <dgm:pt modelId="{269C562E-40AD-5E4C-B437-4E3A5CF96965}" type="pres">
      <dgm:prSet presAssocID="{D32A042B-CAE9-EB4D-9094-E3430ABA5D42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7B4B64-7F0D-3146-93FA-5E2083401B2B}" type="pres">
      <dgm:prSet presAssocID="{D32A042B-CAE9-EB4D-9094-E3430ABA5D42}" presName="spNode" presStyleCnt="0"/>
      <dgm:spPr/>
      <dgm:t>
        <a:bodyPr/>
        <a:lstStyle/>
        <a:p>
          <a:endParaRPr lang="zh-CN" altLang="en-US"/>
        </a:p>
      </dgm:t>
    </dgm:pt>
    <dgm:pt modelId="{AD785E3C-A256-FE45-967C-9EBA83B64067}" type="pres">
      <dgm:prSet presAssocID="{44699126-6E76-4449-8435-1171EC1621C8}" presName="sibTrans" presStyleLbl="sibTrans1D1" presStyleIdx="6" presStyleCnt="7"/>
      <dgm:spPr/>
      <dgm:t>
        <a:bodyPr/>
        <a:lstStyle/>
        <a:p>
          <a:endParaRPr lang="zh-CN" altLang="en-US"/>
        </a:p>
      </dgm:t>
    </dgm:pt>
  </dgm:ptLst>
  <dgm:cxnLst>
    <dgm:cxn modelId="{C0FB24FE-DB9E-6446-838C-D05FE5172A67}" type="presOf" srcId="{867299D9-E80C-2542-9D34-06A2FE6EA985}" destId="{93774005-D22A-F146-8D82-1DA85BE1A296}" srcOrd="0" destOrd="0" presId="urn:microsoft.com/office/officeart/2005/8/layout/cycle6"/>
    <dgm:cxn modelId="{46292035-6672-ED41-9190-EE546DE87D78}" type="presOf" srcId="{2C9C6758-D274-4564-8BF4-13564DA8B76F}" destId="{8AAA7E2B-2ABA-2346-B99C-9687FC11D274}" srcOrd="0" destOrd="0" presId="urn:microsoft.com/office/officeart/2005/8/layout/cycle6"/>
    <dgm:cxn modelId="{F1A00060-65E1-F541-9804-41863C4E5E7E}" srcId="{B0B1CF42-EBF1-4926-BCCE-101E0E37F878}" destId="{D32A042B-CAE9-EB4D-9094-E3430ABA5D42}" srcOrd="6" destOrd="0" parTransId="{469D2D0F-3FA0-AC43-B06D-6F8795EBBBF3}" sibTransId="{44699126-6E76-4449-8435-1171EC1621C8}"/>
    <dgm:cxn modelId="{033F295B-26AC-8745-939B-DF2449E700B5}" type="presOf" srcId="{44699126-6E76-4449-8435-1171EC1621C8}" destId="{AD785E3C-A256-FE45-967C-9EBA83B64067}" srcOrd="0" destOrd="0" presId="urn:microsoft.com/office/officeart/2005/8/layout/cycle6"/>
    <dgm:cxn modelId="{F9839D4D-C5B7-457F-B41C-E8CC38158785}" srcId="{B0B1CF42-EBF1-4926-BCCE-101E0E37F878}" destId="{9ED1B0BA-12B4-4374-AC4E-BC6F63D24A91}" srcOrd="1" destOrd="0" parTransId="{442FD472-7446-4031-B19B-ECC50244F059}" sibTransId="{2C9C6758-D274-4564-8BF4-13564DA8B76F}"/>
    <dgm:cxn modelId="{46DDAF88-E755-D347-A033-FC019EF0F7DE}" type="presOf" srcId="{D32A042B-CAE9-EB4D-9094-E3430ABA5D42}" destId="{269C562E-40AD-5E4C-B437-4E3A5CF96965}" srcOrd="0" destOrd="0" presId="urn:microsoft.com/office/officeart/2005/8/layout/cycle6"/>
    <dgm:cxn modelId="{C654DD26-4120-5E4B-AD61-BF50668FEE8D}" srcId="{B0B1CF42-EBF1-4926-BCCE-101E0E37F878}" destId="{867299D9-E80C-2542-9D34-06A2FE6EA985}" srcOrd="3" destOrd="0" parTransId="{6816459A-BE17-9844-8DA1-65DD74921976}" sibTransId="{48BF4E7A-E4E5-8F46-929E-54D238A5F514}"/>
    <dgm:cxn modelId="{986566B6-8D88-4B44-8B8B-FE8E46EADBBF}" type="presOf" srcId="{20844E3E-9F16-0440-A3FA-43A0CA82AC17}" destId="{D1A44326-A2E8-544F-B525-04E27A0877CA}" srcOrd="0" destOrd="0" presId="urn:microsoft.com/office/officeart/2005/8/layout/cycle6"/>
    <dgm:cxn modelId="{AEF30EBC-8269-5A41-89EF-ECEBE0B26FC9}" type="presOf" srcId="{A348F9D4-04AD-CA49-84AC-856E9C7D7128}" destId="{665C3FD1-48FA-5444-866B-844769697C1D}" srcOrd="0" destOrd="0" presId="urn:microsoft.com/office/officeart/2005/8/layout/cycle6"/>
    <dgm:cxn modelId="{33239521-0C54-6B4F-8633-0F0CB431DEEA}" type="presOf" srcId="{EE6CA0CA-FE6C-0643-859B-89445F70A882}" destId="{6A3352F7-B764-B74F-BCDF-5D532532537C}" srcOrd="0" destOrd="0" presId="urn:microsoft.com/office/officeart/2005/8/layout/cycle6"/>
    <dgm:cxn modelId="{2C81E005-13F5-6E4B-A0A7-26FDB900B42D}" type="presOf" srcId="{48BF4E7A-E4E5-8F46-929E-54D238A5F514}" destId="{D722BB52-F703-2840-AE8F-B9DB37E02B18}" srcOrd="0" destOrd="0" presId="urn:microsoft.com/office/officeart/2005/8/layout/cycle6"/>
    <dgm:cxn modelId="{BE5A173E-00E7-9941-9B3E-4F396F07A238}" srcId="{B0B1CF42-EBF1-4926-BCCE-101E0E37F878}" destId="{2625A6D4-35D0-BA4B-B5CA-112C31424CF4}" srcOrd="5" destOrd="0" parTransId="{7215058D-CFEB-074A-A129-7CC2FD845FFD}" sibTransId="{EE6CA0CA-FE6C-0643-859B-89445F70A882}"/>
    <dgm:cxn modelId="{1F83E523-8A32-014D-9259-9CAC18F47DDE}" type="presOf" srcId="{E7ABDE5C-9B54-41F6-A702-8E77CBEFE78A}" destId="{AC472329-4061-AD40-A52A-B46588F38B7D}" srcOrd="0" destOrd="0" presId="urn:microsoft.com/office/officeart/2005/8/layout/cycle6"/>
    <dgm:cxn modelId="{4EB68E58-6073-2E48-95D3-E2D8E2185070}" type="presOf" srcId="{575239EE-9C5B-BC4D-B137-C29285152337}" destId="{CB9B62F4-E6DD-D24F-9D80-824F81337B23}" srcOrd="0" destOrd="0" presId="urn:microsoft.com/office/officeart/2005/8/layout/cycle6"/>
    <dgm:cxn modelId="{AA52EA9F-3227-4088-9B5B-4A9079C52A9E}" srcId="{B0B1CF42-EBF1-4926-BCCE-101E0E37F878}" destId="{836C2300-87CF-4A40-AED9-582C0A93F552}" srcOrd="0" destOrd="0" parTransId="{348F602B-6A2F-4861-B5C4-8FCF316E097F}" sibTransId="{E7ABDE5C-9B54-41F6-A702-8E77CBEFE78A}"/>
    <dgm:cxn modelId="{463FAB0C-DA51-E749-8A05-29A381E60649}" type="presOf" srcId="{2625A6D4-35D0-BA4B-B5CA-112C31424CF4}" destId="{E929FA33-5ED8-F446-8060-55F6B9868725}" srcOrd="0" destOrd="0" presId="urn:microsoft.com/office/officeart/2005/8/layout/cycle6"/>
    <dgm:cxn modelId="{8E790F0A-2C5C-3046-A117-B99CD0478112}" srcId="{B0B1CF42-EBF1-4926-BCCE-101E0E37F878}" destId="{8C9B3CAA-35F7-9E41-9E29-F175003205C1}" srcOrd="2" destOrd="0" parTransId="{99FD7D4D-0D23-6E49-B6AE-10F5738B24AA}" sibTransId="{A348F9D4-04AD-CA49-84AC-856E9C7D7128}"/>
    <dgm:cxn modelId="{06AAB7A1-89DC-1443-89B1-694A77B10201}" type="presOf" srcId="{B0B1CF42-EBF1-4926-BCCE-101E0E37F878}" destId="{3652CAC3-C404-0140-9A3C-B2CB8E245DBF}" srcOrd="0" destOrd="0" presId="urn:microsoft.com/office/officeart/2005/8/layout/cycle6"/>
    <dgm:cxn modelId="{05AD3FD9-31DE-7C4A-B0F2-1DACCA118799}" type="presOf" srcId="{9ED1B0BA-12B4-4374-AC4E-BC6F63D24A91}" destId="{AD40EEF9-076B-A74E-BC02-7E5E7A0B06EE}" srcOrd="0" destOrd="0" presId="urn:microsoft.com/office/officeart/2005/8/layout/cycle6"/>
    <dgm:cxn modelId="{18C026B5-B481-F24D-AA99-660DCFB1E400}" type="presOf" srcId="{8C9B3CAA-35F7-9E41-9E29-F175003205C1}" destId="{901D05EA-BAD5-E54C-9868-ACA43ABE30CB}" srcOrd="0" destOrd="0" presId="urn:microsoft.com/office/officeart/2005/8/layout/cycle6"/>
    <dgm:cxn modelId="{3BA39426-73AA-574C-AACD-7805D1972624}" srcId="{B0B1CF42-EBF1-4926-BCCE-101E0E37F878}" destId="{20844E3E-9F16-0440-A3FA-43A0CA82AC17}" srcOrd="4" destOrd="0" parTransId="{663333A3-3E30-0D49-A77A-1F2938C7BF83}" sibTransId="{575239EE-9C5B-BC4D-B137-C29285152337}"/>
    <dgm:cxn modelId="{31A3E0A7-48DB-5647-94ED-BDBD4231379C}" type="presOf" srcId="{836C2300-87CF-4A40-AED9-582C0A93F552}" destId="{869C8614-6575-A24B-8F1C-FB667BDA3F6C}" srcOrd="0" destOrd="0" presId="urn:microsoft.com/office/officeart/2005/8/layout/cycle6"/>
    <dgm:cxn modelId="{CFAE039C-8CC6-2B4E-8162-008E0510A72E}" type="presParOf" srcId="{3652CAC3-C404-0140-9A3C-B2CB8E245DBF}" destId="{869C8614-6575-A24B-8F1C-FB667BDA3F6C}" srcOrd="0" destOrd="0" presId="urn:microsoft.com/office/officeart/2005/8/layout/cycle6"/>
    <dgm:cxn modelId="{A770D113-7CC1-114E-B9B8-ADC33BE55A01}" type="presParOf" srcId="{3652CAC3-C404-0140-9A3C-B2CB8E245DBF}" destId="{F4638E95-2A82-0B4A-97A1-1A435DAA0E16}" srcOrd="1" destOrd="0" presId="urn:microsoft.com/office/officeart/2005/8/layout/cycle6"/>
    <dgm:cxn modelId="{9F644CBB-5692-AC4D-8552-E07D5A02A4A4}" type="presParOf" srcId="{3652CAC3-C404-0140-9A3C-B2CB8E245DBF}" destId="{AC472329-4061-AD40-A52A-B46588F38B7D}" srcOrd="2" destOrd="0" presId="urn:microsoft.com/office/officeart/2005/8/layout/cycle6"/>
    <dgm:cxn modelId="{155631AD-2E45-D041-B330-CF33F1D138E8}" type="presParOf" srcId="{3652CAC3-C404-0140-9A3C-B2CB8E245DBF}" destId="{AD40EEF9-076B-A74E-BC02-7E5E7A0B06EE}" srcOrd="3" destOrd="0" presId="urn:microsoft.com/office/officeart/2005/8/layout/cycle6"/>
    <dgm:cxn modelId="{47B58B26-3013-CA46-8156-84A785039D5C}" type="presParOf" srcId="{3652CAC3-C404-0140-9A3C-B2CB8E245DBF}" destId="{F4AECED8-417A-424E-BCAD-48B52AE30CE9}" srcOrd="4" destOrd="0" presId="urn:microsoft.com/office/officeart/2005/8/layout/cycle6"/>
    <dgm:cxn modelId="{266D255E-7BF4-CC43-86BA-95C31E8BC00F}" type="presParOf" srcId="{3652CAC3-C404-0140-9A3C-B2CB8E245DBF}" destId="{8AAA7E2B-2ABA-2346-B99C-9687FC11D274}" srcOrd="5" destOrd="0" presId="urn:microsoft.com/office/officeart/2005/8/layout/cycle6"/>
    <dgm:cxn modelId="{A12F01F5-B2A9-7744-ABA6-EF0BD12AC76E}" type="presParOf" srcId="{3652CAC3-C404-0140-9A3C-B2CB8E245DBF}" destId="{901D05EA-BAD5-E54C-9868-ACA43ABE30CB}" srcOrd="6" destOrd="0" presId="urn:microsoft.com/office/officeart/2005/8/layout/cycle6"/>
    <dgm:cxn modelId="{D3ADC20C-B58B-5C45-B960-FE544F0AE787}" type="presParOf" srcId="{3652CAC3-C404-0140-9A3C-B2CB8E245DBF}" destId="{132DBA40-CA1B-7441-8146-A643D2B44352}" srcOrd="7" destOrd="0" presId="urn:microsoft.com/office/officeart/2005/8/layout/cycle6"/>
    <dgm:cxn modelId="{3D039BD8-B0D6-474C-A766-563A510E26BD}" type="presParOf" srcId="{3652CAC3-C404-0140-9A3C-B2CB8E245DBF}" destId="{665C3FD1-48FA-5444-866B-844769697C1D}" srcOrd="8" destOrd="0" presId="urn:microsoft.com/office/officeart/2005/8/layout/cycle6"/>
    <dgm:cxn modelId="{F5908E9D-8ECE-FF43-B8BE-17C1C0686E62}" type="presParOf" srcId="{3652CAC3-C404-0140-9A3C-B2CB8E245DBF}" destId="{93774005-D22A-F146-8D82-1DA85BE1A296}" srcOrd="9" destOrd="0" presId="urn:microsoft.com/office/officeart/2005/8/layout/cycle6"/>
    <dgm:cxn modelId="{578523CC-A5A3-F247-8D38-49A7A5FD9CD7}" type="presParOf" srcId="{3652CAC3-C404-0140-9A3C-B2CB8E245DBF}" destId="{EAC6C619-45C8-0E41-B4A0-5811531F0E80}" srcOrd="10" destOrd="0" presId="urn:microsoft.com/office/officeart/2005/8/layout/cycle6"/>
    <dgm:cxn modelId="{A1F84D47-A0C9-4F49-BE2C-006D9BB47D82}" type="presParOf" srcId="{3652CAC3-C404-0140-9A3C-B2CB8E245DBF}" destId="{D722BB52-F703-2840-AE8F-B9DB37E02B18}" srcOrd="11" destOrd="0" presId="urn:microsoft.com/office/officeart/2005/8/layout/cycle6"/>
    <dgm:cxn modelId="{FA33321C-8491-4844-A354-B4C34468878E}" type="presParOf" srcId="{3652CAC3-C404-0140-9A3C-B2CB8E245DBF}" destId="{D1A44326-A2E8-544F-B525-04E27A0877CA}" srcOrd="12" destOrd="0" presId="urn:microsoft.com/office/officeart/2005/8/layout/cycle6"/>
    <dgm:cxn modelId="{11A501A4-0B08-1E4C-BD8D-B6C376F8680F}" type="presParOf" srcId="{3652CAC3-C404-0140-9A3C-B2CB8E245DBF}" destId="{61009FF6-E915-F345-A896-46D4E7CDC0B5}" srcOrd="13" destOrd="0" presId="urn:microsoft.com/office/officeart/2005/8/layout/cycle6"/>
    <dgm:cxn modelId="{23297578-1B72-B64A-8FFD-1F0B7BFE1EC1}" type="presParOf" srcId="{3652CAC3-C404-0140-9A3C-B2CB8E245DBF}" destId="{CB9B62F4-E6DD-D24F-9D80-824F81337B23}" srcOrd="14" destOrd="0" presId="urn:microsoft.com/office/officeart/2005/8/layout/cycle6"/>
    <dgm:cxn modelId="{B24CBE3E-29D8-C14D-98A8-0C47ECAAC975}" type="presParOf" srcId="{3652CAC3-C404-0140-9A3C-B2CB8E245DBF}" destId="{E929FA33-5ED8-F446-8060-55F6B9868725}" srcOrd="15" destOrd="0" presId="urn:microsoft.com/office/officeart/2005/8/layout/cycle6"/>
    <dgm:cxn modelId="{B6732A99-8007-234D-B588-95ABCB355E0B}" type="presParOf" srcId="{3652CAC3-C404-0140-9A3C-B2CB8E245DBF}" destId="{A738CF7B-2733-D049-A6FA-F9D90DD1FF4D}" srcOrd="16" destOrd="0" presId="urn:microsoft.com/office/officeart/2005/8/layout/cycle6"/>
    <dgm:cxn modelId="{DA5AFC66-ED9C-8A45-8913-4154DFBB6F3B}" type="presParOf" srcId="{3652CAC3-C404-0140-9A3C-B2CB8E245DBF}" destId="{6A3352F7-B764-B74F-BCDF-5D532532537C}" srcOrd="17" destOrd="0" presId="urn:microsoft.com/office/officeart/2005/8/layout/cycle6"/>
    <dgm:cxn modelId="{4FC718ED-57C1-CE45-B2D7-C8A956D91A55}" type="presParOf" srcId="{3652CAC3-C404-0140-9A3C-B2CB8E245DBF}" destId="{269C562E-40AD-5E4C-B437-4E3A5CF96965}" srcOrd="18" destOrd="0" presId="urn:microsoft.com/office/officeart/2005/8/layout/cycle6"/>
    <dgm:cxn modelId="{30F0044D-C197-664F-9D3A-B72B27F51DB9}" type="presParOf" srcId="{3652CAC3-C404-0140-9A3C-B2CB8E245DBF}" destId="{697B4B64-7F0D-3146-93FA-5E2083401B2B}" srcOrd="19" destOrd="0" presId="urn:microsoft.com/office/officeart/2005/8/layout/cycle6"/>
    <dgm:cxn modelId="{5742276F-2352-AE46-AB9B-058F9CCA9242}" type="presParOf" srcId="{3652CAC3-C404-0140-9A3C-B2CB8E245DBF}" destId="{AD785E3C-A256-FE45-967C-9EBA83B64067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0B1CF42-EBF1-4926-BCCE-101E0E37F878}" type="doc">
      <dgm:prSet loTypeId="urn:microsoft.com/office/officeart/2005/8/layout/list1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36C2300-87CF-4A40-AED9-582C0A93F552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地图服务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8F602B-6A2F-4861-B5C4-8FCF316E097F}" type="par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E7ABDE5C-9B54-41F6-A702-8E77CBEFE78A}" type="sib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63A9CF3F-C94B-4C23-8295-7520E6372B6E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服务注册（接口类型）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63BB234D-DCAF-4EBB-B109-FD9B40C1DB9E}" type="par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765088E8-9E55-4D74-8643-2B7F6140B84C}" type="sib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EFE9099D-21FC-46DD-AD8E-FEBF840C3550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服务元数据、目录管理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E7FBE314-1D17-489E-B4CB-47451DA9F0F1}" type="parTrans" cxnId="{F62351B6-6CE7-4A33-A988-2409A0ED6BDA}">
      <dgm:prSet/>
      <dgm:spPr/>
      <dgm:t>
        <a:bodyPr/>
        <a:lstStyle/>
        <a:p>
          <a:endParaRPr lang="zh-CN" altLang="en-US"/>
        </a:p>
      </dgm:t>
    </dgm:pt>
    <dgm:pt modelId="{E957FD91-6F2C-4554-A725-68AA78E2FE79}" type="sibTrans" cxnId="{F62351B6-6CE7-4A33-A988-2409A0ED6BDA}">
      <dgm:prSet/>
      <dgm:spPr/>
      <dgm:t>
        <a:bodyPr/>
        <a:lstStyle/>
        <a:p>
          <a:endParaRPr lang="zh-CN" altLang="en-US"/>
        </a:p>
      </dgm:t>
    </dgm:pt>
    <dgm:pt modelId="{A80EE354-ADB7-4A1D-B334-8527FFF382E5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服务拆分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98D8A81A-FACE-47AC-851D-04314093773E}" type="sibTrans" cxnId="{286F563E-1CD0-4101-9A4D-DCB821DEABCA}">
      <dgm:prSet/>
      <dgm:spPr/>
      <dgm:t>
        <a:bodyPr/>
        <a:lstStyle/>
        <a:p>
          <a:endParaRPr lang="zh-CN" altLang="en-US"/>
        </a:p>
      </dgm:t>
    </dgm:pt>
    <dgm:pt modelId="{97D67599-F3AF-47EA-87F2-5356C17F8A96}" type="parTrans" cxnId="{286F563E-1CD0-4101-9A4D-DCB821DEABCA}">
      <dgm:prSet/>
      <dgm:spPr/>
      <dgm:t>
        <a:bodyPr/>
        <a:lstStyle/>
        <a:p>
          <a:endParaRPr lang="zh-CN" altLang="en-US"/>
        </a:p>
      </dgm:t>
    </dgm:pt>
    <dgm:pt modelId="{A2DBC9F3-31F8-42AE-BC5B-E9D09EC4A1D7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静态地图服务（</a:t>
          </a:r>
          <a:r>
            <a: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ArcGIS</a:t>
          </a:r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、</a:t>
          </a:r>
          <a:r>
            <a: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WMTS</a:t>
          </a:r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）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F3459D7F-4975-4F53-B24C-99A191E47372}" type="parTrans" cxnId="{5FF8CCC1-B91D-4581-B929-2F01657B1117}">
      <dgm:prSet/>
      <dgm:spPr/>
      <dgm:t>
        <a:bodyPr/>
        <a:lstStyle/>
        <a:p>
          <a:endParaRPr lang="zh-CN" altLang="en-US"/>
        </a:p>
      </dgm:t>
    </dgm:pt>
    <dgm:pt modelId="{760F1C94-CD2C-4B95-8F20-1576A43CAEA3}" type="sibTrans" cxnId="{5FF8CCC1-B91D-4581-B929-2F01657B1117}">
      <dgm:prSet/>
      <dgm:spPr/>
      <dgm:t>
        <a:bodyPr/>
        <a:lstStyle/>
        <a:p>
          <a:endParaRPr lang="zh-CN" altLang="en-US"/>
        </a:p>
      </dgm:t>
    </dgm:pt>
    <dgm:pt modelId="{5DD84A4E-F2ED-4301-AB15-877849018289}" type="pres">
      <dgm:prSet presAssocID="{B0B1CF42-EBF1-4926-BCCE-101E0E37F87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49FC83F-91DE-4F64-8797-C352B6B07437}" type="pres">
      <dgm:prSet presAssocID="{836C2300-87CF-4A40-AED9-582C0A93F552}" presName="parentLin" presStyleCnt="0"/>
      <dgm:spPr/>
    </dgm:pt>
    <dgm:pt modelId="{952EDA80-B86A-4D2E-9B9C-D97E234461C1}" type="pres">
      <dgm:prSet presAssocID="{836C2300-87CF-4A40-AED9-582C0A93F552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E6B9101D-F96E-4773-9D32-DD0204621F9F}" type="pres">
      <dgm:prSet presAssocID="{836C2300-87CF-4A40-AED9-582C0A93F55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DFFCB-AE84-45AD-BFC6-83E8A095DF45}" type="pres">
      <dgm:prSet presAssocID="{836C2300-87CF-4A40-AED9-582C0A93F552}" presName="negativeSpace" presStyleCnt="0"/>
      <dgm:spPr/>
    </dgm:pt>
    <dgm:pt modelId="{F47EDDAB-85FE-4F9A-9C2D-4F40320B57EE}" type="pres">
      <dgm:prSet presAssocID="{836C2300-87CF-4A40-AED9-582C0A93F552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8604572-D511-4103-95CF-266D700A2638}" type="presOf" srcId="{836C2300-87CF-4A40-AED9-582C0A93F552}" destId="{E6B9101D-F96E-4773-9D32-DD0204621F9F}" srcOrd="1" destOrd="0" presId="urn:microsoft.com/office/officeart/2005/8/layout/list1"/>
    <dgm:cxn modelId="{4585FE3B-EC3C-4669-B0F9-B4A438F6DF02}" type="presOf" srcId="{A2DBC9F3-31F8-42AE-BC5B-E9D09EC4A1D7}" destId="{F47EDDAB-85FE-4F9A-9C2D-4F40320B57EE}" srcOrd="0" destOrd="3" presId="urn:microsoft.com/office/officeart/2005/8/layout/list1"/>
    <dgm:cxn modelId="{4D97DE51-31DC-4610-B315-FFFC41EC0527}" type="presOf" srcId="{A80EE354-ADB7-4A1D-B334-8527FFF382E5}" destId="{F47EDDAB-85FE-4F9A-9C2D-4F40320B57EE}" srcOrd="0" destOrd="2" presId="urn:microsoft.com/office/officeart/2005/8/layout/list1"/>
    <dgm:cxn modelId="{286F563E-1CD0-4101-9A4D-DCB821DEABCA}" srcId="{836C2300-87CF-4A40-AED9-582C0A93F552}" destId="{A80EE354-ADB7-4A1D-B334-8527FFF382E5}" srcOrd="2" destOrd="0" parTransId="{97D67599-F3AF-47EA-87F2-5356C17F8A96}" sibTransId="{98D8A81A-FACE-47AC-851D-04314093773E}"/>
    <dgm:cxn modelId="{5FF8CCC1-B91D-4581-B929-2F01657B1117}" srcId="{836C2300-87CF-4A40-AED9-582C0A93F552}" destId="{A2DBC9F3-31F8-42AE-BC5B-E9D09EC4A1D7}" srcOrd="3" destOrd="0" parTransId="{F3459D7F-4975-4F53-B24C-99A191E47372}" sibTransId="{760F1C94-CD2C-4B95-8F20-1576A43CAEA3}"/>
    <dgm:cxn modelId="{C26AED1E-DFE1-4296-9F4E-92AD2F809F08}" type="presOf" srcId="{836C2300-87CF-4A40-AED9-582C0A93F552}" destId="{952EDA80-B86A-4D2E-9B9C-D97E234461C1}" srcOrd="0" destOrd="0" presId="urn:microsoft.com/office/officeart/2005/8/layout/list1"/>
    <dgm:cxn modelId="{C5699FD5-661E-4C28-B712-C825CF3699ED}" type="presOf" srcId="{B0B1CF42-EBF1-4926-BCCE-101E0E37F878}" destId="{5DD84A4E-F2ED-4301-AB15-877849018289}" srcOrd="0" destOrd="0" presId="urn:microsoft.com/office/officeart/2005/8/layout/list1"/>
    <dgm:cxn modelId="{FA824998-ED08-4D13-AB28-E9298AF3FBD2}" srcId="{836C2300-87CF-4A40-AED9-582C0A93F552}" destId="{63A9CF3F-C94B-4C23-8295-7520E6372B6E}" srcOrd="0" destOrd="0" parTransId="{63BB234D-DCAF-4EBB-B109-FD9B40C1DB9E}" sibTransId="{765088E8-9E55-4D74-8643-2B7F6140B84C}"/>
    <dgm:cxn modelId="{AA52EA9F-3227-4088-9B5B-4A9079C52A9E}" srcId="{B0B1CF42-EBF1-4926-BCCE-101E0E37F878}" destId="{836C2300-87CF-4A40-AED9-582C0A93F552}" srcOrd="0" destOrd="0" parTransId="{348F602B-6A2F-4861-B5C4-8FCF316E097F}" sibTransId="{E7ABDE5C-9B54-41F6-A702-8E77CBEFE78A}"/>
    <dgm:cxn modelId="{5EFA710D-5616-426B-95A5-7F41FCA0BE96}" type="presOf" srcId="{EFE9099D-21FC-46DD-AD8E-FEBF840C3550}" destId="{F47EDDAB-85FE-4F9A-9C2D-4F40320B57EE}" srcOrd="0" destOrd="1" presId="urn:microsoft.com/office/officeart/2005/8/layout/list1"/>
    <dgm:cxn modelId="{351EAB7C-C254-4950-907B-D5725C9D11ED}" type="presOf" srcId="{63A9CF3F-C94B-4C23-8295-7520E6372B6E}" destId="{F47EDDAB-85FE-4F9A-9C2D-4F40320B57EE}" srcOrd="0" destOrd="0" presId="urn:microsoft.com/office/officeart/2005/8/layout/list1"/>
    <dgm:cxn modelId="{F62351B6-6CE7-4A33-A988-2409A0ED6BDA}" srcId="{836C2300-87CF-4A40-AED9-582C0A93F552}" destId="{EFE9099D-21FC-46DD-AD8E-FEBF840C3550}" srcOrd="1" destOrd="0" parTransId="{E7FBE314-1D17-489E-B4CB-47451DA9F0F1}" sibTransId="{E957FD91-6F2C-4554-A725-68AA78E2FE79}"/>
    <dgm:cxn modelId="{00ED5103-D704-446D-AD52-CCD70E7CADC8}" type="presParOf" srcId="{5DD84A4E-F2ED-4301-AB15-877849018289}" destId="{949FC83F-91DE-4F64-8797-C352B6B07437}" srcOrd="0" destOrd="0" presId="urn:microsoft.com/office/officeart/2005/8/layout/list1"/>
    <dgm:cxn modelId="{F5198E22-9627-4DCB-973C-FD6CBD73E062}" type="presParOf" srcId="{949FC83F-91DE-4F64-8797-C352B6B07437}" destId="{952EDA80-B86A-4D2E-9B9C-D97E234461C1}" srcOrd="0" destOrd="0" presId="urn:microsoft.com/office/officeart/2005/8/layout/list1"/>
    <dgm:cxn modelId="{10197D82-C2F7-4DAC-93B0-BD9A1F44DFD8}" type="presParOf" srcId="{949FC83F-91DE-4F64-8797-C352B6B07437}" destId="{E6B9101D-F96E-4773-9D32-DD0204621F9F}" srcOrd="1" destOrd="0" presId="urn:microsoft.com/office/officeart/2005/8/layout/list1"/>
    <dgm:cxn modelId="{E0BF0B5B-6CDB-4E1B-BF39-8144BB33605A}" type="presParOf" srcId="{5DD84A4E-F2ED-4301-AB15-877849018289}" destId="{A9ADFFCB-AE84-45AD-BFC6-83E8A095DF45}" srcOrd="1" destOrd="0" presId="urn:microsoft.com/office/officeart/2005/8/layout/list1"/>
    <dgm:cxn modelId="{534815C1-64D4-4FD4-A775-CDBD7761A320}" type="presParOf" srcId="{5DD84A4E-F2ED-4301-AB15-877849018289}" destId="{F47EDDAB-85FE-4F9A-9C2D-4F40320B57E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0B1CF42-EBF1-4926-BCCE-101E0E37F878}" type="doc">
      <dgm:prSet loTypeId="urn:microsoft.com/office/officeart/2005/8/layout/list1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36C2300-87CF-4A40-AED9-582C0A93F552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应用模版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8F602B-6A2F-4861-B5C4-8FCF316E097F}" type="par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E7ABDE5C-9B54-41F6-A702-8E77CBEFE78A}" type="sib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63A9CF3F-C94B-4C23-8295-7520E6372B6E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图层和功能的设置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63BB234D-DCAF-4EBB-B109-FD9B40C1DB9E}" type="par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765088E8-9E55-4D74-8643-2B7F6140B84C}" type="sib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EFE9099D-21FC-46DD-AD8E-FEBF840C3550}">
      <dgm:prSet phldrT="[文本]" custT="1"/>
      <dgm:spPr/>
      <dgm:t>
        <a:bodyPr/>
        <a:lstStyle/>
        <a:p>
          <a:r>
            <a: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API</a:t>
          </a:r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调用（多种调用方式）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E7FBE314-1D17-489E-B4CB-47451DA9F0F1}" type="parTrans" cxnId="{F62351B6-6CE7-4A33-A988-2409A0ED6BDA}">
      <dgm:prSet/>
      <dgm:spPr/>
      <dgm:t>
        <a:bodyPr/>
        <a:lstStyle/>
        <a:p>
          <a:endParaRPr lang="zh-CN" altLang="en-US"/>
        </a:p>
      </dgm:t>
    </dgm:pt>
    <dgm:pt modelId="{E957FD91-6F2C-4554-A725-68AA78E2FE79}" type="sibTrans" cxnId="{F62351B6-6CE7-4A33-A988-2409A0ED6BDA}">
      <dgm:prSet/>
      <dgm:spPr/>
      <dgm:t>
        <a:bodyPr/>
        <a:lstStyle/>
        <a:p>
          <a:endParaRPr lang="zh-CN" altLang="en-US"/>
        </a:p>
      </dgm:t>
    </dgm:pt>
    <dgm:pt modelId="{5DD84A4E-F2ED-4301-AB15-877849018289}" type="pres">
      <dgm:prSet presAssocID="{B0B1CF42-EBF1-4926-BCCE-101E0E37F87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49FC83F-91DE-4F64-8797-C352B6B07437}" type="pres">
      <dgm:prSet presAssocID="{836C2300-87CF-4A40-AED9-582C0A93F552}" presName="parentLin" presStyleCnt="0"/>
      <dgm:spPr/>
    </dgm:pt>
    <dgm:pt modelId="{952EDA80-B86A-4D2E-9B9C-D97E234461C1}" type="pres">
      <dgm:prSet presAssocID="{836C2300-87CF-4A40-AED9-582C0A93F552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E6B9101D-F96E-4773-9D32-DD0204621F9F}" type="pres">
      <dgm:prSet presAssocID="{836C2300-87CF-4A40-AED9-582C0A93F552}" presName="parentText" presStyleLbl="node1" presStyleIdx="0" presStyleCnt="1" custScaleY="5294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DFFCB-AE84-45AD-BFC6-83E8A095DF45}" type="pres">
      <dgm:prSet presAssocID="{836C2300-87CF-4A40-AED9-582C0A93F552}" presName="negativeSpace" presStyleCnt="0"/>
      <dgm:spPr/>
    </dgm:pt>
    <dgm:pt modelId="{F47EDDAB-85FE-4F9A-9C2D-4F40320B57EE}" type="pres">
      <dgm:prSet presAssocID="{836C2300-87CF-4A40-AED9-582C0A93F552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EC1A42C-AF90-E74E-B29E-232002E73AC0}" type="presOf" srcId="{63A9CF3F-C94B-4C23-8295-7520E6372B6E}" destId="{F47EDDAB-85FE-4F9A-9C2D-4F40320B57EE}" srcOrd="0" destOrd="0" presId="urn:microsoft.com/office/officeart/2005/8/layout/list1"/>
    <dgm:cxn modelId="{640AC766-7125-CB4E-95B2-4972BC4A05C0}" type="presOf" srcId="{B0B1CF42-EBF1-4926-BCCE-101E0E37F878}" destId="{5DD84A4E-F2ED-4301-AB15-877849018289}" srcOrd="0" destOrd="0" presId="urn:microsoft.com/office/officeart/2005/8/layout/list1"/>
    <dgm:cxn modelId="{BD513FB7-84AA-944B-B356-BDCC0065F760}" type="presOf" srcId="{836C2300-87CF-4A40-AED9-582C0A93F552}" destId="{E6B9101D-F96E-4773-9D32-DD0204621F9F}" srcOrd="1" destOrd="0" presId="urn:microsoft.com/office/officeart/2005/8/layout/list1"/>
    <dgm:cxn modelId="{AA52EA9F-3227-4088-9B5B-4A9079C52A9E}" srcId="{B0B1CF42-EBF1-4926-BCCE-101E0E37F878}" destId="{836C2300-87CF-4A40-AED9-582C0A93F552}" srcOrd="0" destOrd="0" parTransId="{348F602B-6A2F-4861-B5C4-8FCF316E097F}" sibTransId="{E7ABDE5C-9B54-41F6-A702-8E77CBEFE78A}"/>
    <dgm:cxn modelId="{E35FD927-2970-194F-BBEC-688EA25E9DE7}" type="presOf" srcId="{836C2300-87CF-4A40-AED9-582C0A93F552}" destId="{952EDA80-B86A-4D2E-9B9C-D97E234461C1}" srcOrd="0" destOrd="0" presId="urn:microsoft.com/office/officeart/2005/8/layout/list1"/>
    <dgm:cxn modelId="{56C47E0F-25E5-784B-9D62-F8ED587DF8AF}" type="presOf" srcId="{EFE9099D-21FC-46DD-AD8E-FEBF840C3550}" destId="{F47EDDAB-85FE-4F9A-9C2D-4F40320B57EE}" srcOrd="0" destOrd="1" presId="urn:microsoft.com/office/officeart/2005/8/layout/list1"/>
    <dgm:cxn modelId="{F62351B6-6CE7-4A33-A988-2409A0ED6BDA}" srcId="{836C2300-87CF-4A40-AED9-582C0A93F552}" destId="{EFE9099D-21FC-46DD-AD8E-FEBF840C3550}" srcOrd="1" destOrd="0" parTransId="{E7FBE314-1D17-489E-B4CB-47451DA9F0F1}" sibTransId="{E957FD91-6F2C-4554-A725-68AA78E2FE79}"/>
    <dgm:cxn modelId="{FA824998-ED08-4D13-AB28-E9298AF3FBD2}" srcId="{836C2300-87CF-4A40-AED9-582C0A93F552}" destId="{63A9CF3F-C94B-4C23-8295-7520E6372B6E}" srcOrd="0" destOrd="0" parTransId="{63BB234D-DCAF-4EBB-B109-FD9B40C1DB9E}" sibTransId="{765088E8-9E55-4D74-8643-2B7F6140B84C}"/>
    <dgm:cxn modelId="{206DD393-8B83-A041-A678-5C795F583B6E}" type="presParOf" srcId="{5DD84A4E-F2ED-4301-AB15-877849018289}" destId="{949FC83F-91DE-4F64-8797-C352B6B07437}" srcOrd="0" destOrd="0" presId="urn:microsoft.com/office/officeart/2005/8/layout/list1"/>
    <dgm:cxn modelId="{687BEE8D-B19D-774D-96E4-2BCD7820325B}" type="presParOf" srcId="{949FC83F-91DE-4F64-8797-C352B6B07437}" destId="{952EDA80-B86A-4D2E-9B9C-D97E234461C1}" srcOrd="0" destOrd="0" presId="urn:microsoft.com/office/officeart/2005/8/layout/list1"/>
    <dgm:cxn modelId="{1432180F-1E19-574E-9932-5C542D43D636}" type="presParOf" srcId="{949FC83F-91DE-4F64-8797-C352B6B07437}" destId="{E6B9101D-F96E-4773-9D32-DD0204621F9F}" srcOrd="1" destOrd="0" presId="urn:microsoft.com/office/officeart/2005/8/layout/list1"/>
    <dgm:cxn modelId="{1D203CB6-FF15-1E4A-A3BF-C13BEA475B01}" type="presParOf" srcId="{5DD84A4E-F2ED-4301-AB15-877849018289}" destId="{A9ADFFCB-AE84-45AD-BFC6-83E8A095DF45}" srcOrd="1" destOrd="0" presId="urn:microsoft.com/office/officeart/2005/8/layout/list1"/>
    <dgm:cxn modelId="{3BE347EF-778D-094A-8D2A-03A2D6257BF4}" type="presParOf" srcId="{5DD84A4E-F2ED-4301-AB15-877849018289}" destId="{F47EDDAB-85FE-4F9A-9C2D-4F40320B57E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0B1CF42-EBF1-4926-BCCE-101E0E37F878}" type="doc">
      <dgm:prSet loTypeId="urn:microsoft.com/office/officeart/2005/8/layout/chevron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36C2300-87CF-4A40-AED9-582C0A93F552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数据编辑</a:t>
          </a:r>
          <a:endParaRPr lang="en-US" altLang="zh-CN" sz="2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8F602B-6A2F-4861-B5C4-8FCF316E097F}" type="par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E7ABDE5C-9B54-41F6-A702-8E77CBEFE78A}" type="sib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63A9CF3F-C94B-4C23-8295-7520E6372B6E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空间数据（</a:t>
          </a:r>
          <a:r>
            <a: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add</a:t>
          </a:r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、</a:t>
          </a:r>
          <a:r>
            <a: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update</a:t>
          </a:r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、</a:t>
          </a:r>
          <a:r>
            <a: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delete</a:t>
          </a:r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）（坐标、</a:t>
          </a:r>
          <a:r>
            <a:rPr lang="en-US" altLang="zh-CN" sz="1800" dirty="0" err="1" smtClean="0">
              <a:latin typeface="仿宋" panose="02010609060101010101" pitchFamily="49" charset="-122"/>
              <a:ea typeface="仿宋" panose="02010609060101010101" pitchFamily="49" charset="-122"/>
            </a:rPr>
            <a:t>shp</a:t>
          </a:r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等）（</a:t>
          </a:r>
          <a:r>
            <a: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REST</a:t>
          </a:r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 </a:t>
          </a:r>
          <a:r>
            <a:rPr lang="de-DE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GET</a:t>
          </a:r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、</a:t>
          </a:r>
          <a:r>
            <a:rPr lang="de-DE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POST</a:t>
          </a:r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、</a:t>
          </a:r>
          <a:r>
            <a:rPr lang="de-DE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PUT</a:t>
          </a:r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、</a:t>
          </a:r>
          <a:r>
            <a:rPr lang="de-DE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DELETE</a:t>
          </a:r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）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63BB234D-DCAF-4EBB-B109-FD9B40C1DB9E}" type="par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765088E8-9E55-4D74-8643-2B7F6140B84C}" type="sib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EFE9099D-21FC-46DD-AD8E-FEBF840C3550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属性更新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E7FBE314-1D17-489E-B4CB-47451DA9F0F1}" type="parTrans" cxnId="{F62351B6-6CE7-4A33-A988-2409A0ED6BDA}">
      <dgm:prSet/>
      <dgm:spPr/>
      <dgm:t>
        <a:bodyPr/>
        <a:lstStyle/>
        <a:p>
          <a:endParaRPr lang="zh-CN" altLang="en-US"/>
        </a:p>
      </dgm:t>
    </dgm:pt>
    <dgm:pt modelId="{E957FD91-6F2C-4554-A725-68AA78E2FE79}" type="sibTrans" cxnId="{F62351B6-6CE7-4A33-A988-2409A0ED6BDA}">
      <dgm:prSet/>
      <dgm:spPr/>
      <dgm:t>
        <a:bodyPr/>
        <a:lstStyle/>
        <a:p>
          <a:endParaRPr lang="zh-CN" altLang="en-US"/>
        </a:p>
      </dgm:t>
    </dgm:pt>
    <dgm:pt modelId="{C12E9A06-4C68-CD45-A439-7E7487DFD99C}">
      <dgm:prSet phldrT="[文本]" custT="1"/>
      <dgm:spPr/>
      <dgm:t>
        <a:bodyPr/>
        <a:lstStyle/>
        <a:p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数据查询</a:t>
          </a:r>
          <a:endParaRPr lang="zh-CN" altLang="en-US" sz="2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F0D1C75-C0B9-A74B-8D06-87DC1A1726BA}" type="parTrans" cxnId="{068AFB21-6281-0B4B-BB08-D40A63F56DE8}">
      <dgm:prSet/>
      <dgm:spPr/>
      <dgm:t>
        <a:bodyPr/>
        <a:lstStyle/>
        <a:p>
          <a:endParaRPr lang="zh-CN" altLang="en-US"/>
        </a:p>
      </dgm:t>
    </dgm:pt>
    <dgm:pt modelId="{51196778-E873-924A-AFFA-F8ECCBA73901}" type="sibTrans" cxnId="{068AFB21-6281-0B4B-BB08-D40A63F56DE8}">
      <dgm:prSet/>
      <dgm:spPr/>
      <dgm:t>
        <a:bodyPr/>
        <a:lstStyle/>
        <a:p>
          <a:endParaRPr lang="zh-CN" altLang="en-US"/>
        </a:p>
      </dgm:t>
    </dgm:pt>
    <dgm:pt modelId="{0BD34AB1-1EDE-1D43-A8C5-6C9BD04EC4A4}">
      <dgm:prSet phldrT="[文本]" custT="1"/>
      <dgm:spPr/>
      <dgm:t>
        <a:bodyPr/>
        <a:lstStyle/>
        <a:p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数据分析</a:t>
          </a:r>
          <a:endParaRPr lang="zh-CN" altLang="en-US" sz="2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F669DD-13FD-F64F-9CA7-3067A4730666}" type="parTrans" cxnId="{50AC7805-C5A8-E945-90E1-D23F8494B0F6}">
      <dgm:prSet/>
      <dgm:spPr/>
      <dgm:t>
        <a:bodyPr/>
        <a:lstStyle/>
        <a:p>
          <a:endParaRPr lang="zh-CN" altLang="en-US"/>
        </a:p>
      </dgm:t>
    </dgm:pt>
    <dgm:pt modelId="{AE5506A3-B199-9A4F-82ED-19D4FEE967B2}" type="sibTrans" cxnId="{50AC7805-C5A8-E945-90E1-D23F8494B0F6}">
      <dgm:prSet/>
      <dgm:spPr/>
      <dgm:t>
        <a:bodyPr/>
        <a:lstStyle/>
        <a:p>
          <a:endParaRPr lang="zh-CN" altLang="en-US"/>
        </a:p>
      </dgm:t>
    </dgm:pt>
    <dgm:pt modelId="{1368633A-CC9B-4F44-AE67-A369FBF81FA8}">
      <dgm:prSet phldrT="[文本]" custT="1"/>
      <dgm:spPr/>
      <dgm:t>
        <a:bodyPr/>
        <a:lstStyle/>
        <a:p>
          <a:r>
            <a:rPr lang="zh-CN" altLang="en-US" sz="2000" dirty="0" smtClean="0">
              <a:latin typeface="FangSong" charset="-122"/>
              <a:ea typeface="FangSong" charset="-122"/>
              <a:cs typeface="FangSong" charset="-122"/>
            </a:rPr>
            <a:t>字段属性查询</a:t>
          </a:r>
          <a:endParaRPr lang="zh-CN" altLang="en-US" sz="2000" dirty="0">
            <a:latin typeface="FangSong" charset="-122"/>
            <a:ea typeface="FangSong" charset="-122"/>
            <a:cs typeface="FangSong" charset="-122"/>
          </a:endParaRPr>
        </a:p>
      </dgm:t>
    </dgm:pt>
    <dgm:pt modelId="{CFD62580-0365-564F-A08C-BAEC0D2196DC}" type="parTrans" cxnId="{826FF6AC-79EA-3A46-94A3-DE3CD479EE7C}">
      <dgm:prSet/>
      <dgm:spPr/>
      <dgm:t>
        <a:bodyPr/>
        <a:lstStyle/>
        <a:p>
          <a:endParaRPr lang="zh-CN" altLang="en-US"/>
        </a:p>
      </dgm:t>
    </dgm:pt>
    <dgm:pt modelId="{F8DD7C06-591C-CB47-8AA0-CA0702720D6B}" type="sibTrans" cxnId="{826FF6AC-79EA-3A46-94A3-DE3CD479EE7C}">
      <dgm:prSet/>
      <dgm:spPr/>
      <dgm:t>
        <a:bodyPr/>
        <a:lstStyle/>
        <a:p>
          <a:endParaRPr lang="zh-CN" altLang="en-US"/>
        </a:p>
      </dgm:t>
    </dgm:pt>
    <dgm:pt modelId="{349E535F-6F3E-FF42-9D92-20C2BB3A7D02}">
      <dgm:prSet phldrT="[文本]" custT="1"/>
      <dgm:spPr/>
      <dgm:t>
        <a:bodyPr/>
        <a:lstStyle/>
        <a:p>
          <a:r>
            <a:rPr lang="zh-CN" altLang="en-US" sz="2000" dirty="0" smtClean="0">
              <a:latin typeface="FangSong" charset="-122"/>
              <a:ea typeface="FangSong" charset="-122"/>
              <a:cs typeface="FangSong" charset="-122"/>
            </a:rPr>
            <a:t>点查询</a:t>
          </a:r>
          <a:r>
            <a:rPr lang="en-US" altLang="en-US" sz="2000" dirty="0" smtClean="0">
              <a:latin typeface="FangSong" charset="-122"/>
              <a:ea typeface="FangSong" charset="-122"/>
              <a:cs typeface="FangSong" charset="-122"/>
            </a:rPr>
            <a:t>identify</a:t>
          </a:r>
          <a:r>
            <a:rPr lang="zh-CN" altLang="en-US" sz="2000" dirty="0" smtClean="0">
              <a:latin typeface="FangSong" charset="-122"/>
              <a:ea typeface="FangSong" charset="-122"/>
              <a:cs typeface="FangSong" charset="-122"/>
            </a:rPr>
            <a:t>（结果模板定制）</a:t>
          </a:r>
          <a:endParaRPr lang="zh-CN" altLang="en-US" sz="2000" dirty="0">
            <a:latin typeface="FangSong" charset="-122"/>
            <a:ea typeface="FangSong" charset="-122"/>
            <a:cs typeface="FangSong" charset="-122"/>
          </a:endParaRPr>
        </a:p>
      </dgm:t>
    </dgm:pt>
    <dgm:pt modelId="{A49570A8-6C2E-CD49-AD0E-526D8113D70C}" type="parTrans" cxnId="{6F17F234-6290-4A4A-9244-B26CC0447F43}">
      <dgm:prSet/>
      <dgm:spPr/>
      <dgm:t>
        <a:bodyPr/>
        <a:lstStyle/>
        <a:p>
          <a:endParaRPr lang="zh-CN" altLang="en-US"/>
        </a:p>
      </dgm:t>
    </dgm:pt>
    <dgm:pt modelId="{F28677AB-1BD6-4C46-80EB-4F36FC543ED4}" type="sibTrans" cxnId="{6F17F234-6290-4A4A-9244-B26CC0447F43}">
      <dgm:prSet/>
      <dgm:spPr/>
      <dgm:t>
        <a:bodyPr/>
        <a:lstStyle/>
        <a:p>
          <a:endParaRPr lang="zh-CN" altLang="en-US"/>
        </a:p>
      </dgm:t>
    </dgm:pt>
    <dgm:pt modelId="{FAE399DB-0279-B943-B40B-43ECF7E131B4}">
      <dgm:prSet phldrT="[文本]" custT="1"/>
      <dgm:spPr/>
      <dgm:t>
        <a:bodyPr/>
        <a:lstStyle/>
        <a:p>
          <a:r>
            <a:rPr lang="zh-CN" altLang="en-US" sz="2000" dirty="0" smtClean="0">
              <a:latin typeface="FangSong" charset="-122"/>
              <a:ea typeface="FangSong" charset="-122"/>
              <a:cs typeface="FangSong" charset="-122"/>
            </a:rPr>
            <a:t>空间分析（分析规则）</a:t>
          </a:r>
          <a:endParaRPr lang="zh-CN" altLang="en-US" sz="2000" dirty="0">
            <a:latin typeface="FangSong" charset="-122"/>
            <a:ea typeface="FangSong" charset="-122"/>
            <a:cs typeface="FangSong" charset="-122"/>
          </a:endParaRPr>
        </a:p>
      </dgm:t>
    </dgm:pt>
    <dgm:pt modelId="{2CC0A172-A6B8-3248-A31B-256009722D63}" type="parTrans" cxnId="{9B63104C-069D-2840-B1D8-7615EF948897}">
      <dgm:prSet/>
      <dgm:spPr/>
      <dgm:t>
        <a:bodyPr/>
        <a:lstStyle/>
        <a:p>
          <a:endParaRPr lang="zh-CN" altLang="en-US"/>
        </a:p>
      </dgm:t>
    </dgm:pt>
    <dgm:pt modelId="{750FCC6D-BCE7-1847-A364-EF8C7E4F7B29}" type="sibTrans" cxnId="{9B63104C-069D-2840-B1D8-7615EF948897}">
      <dgm:prSet/>
      <dgm:spPr/>
      <dgm:t>
        <a:bodyPr/>
        <a:lstStyle/>
        <a:p>
          <a:endParaRPr lang="zh-CN" altLang="en-US"/>
        </a:p>
      </dgm:t>
    </dgm:pt>
    <dgm:pt modelId="{D2B95003-6504-3A4A-8E7D-2879CE6CA298}">
      <dgm:prSet phldrT="[文本]" custT="1"/>
      <dgm:spPr/>
      <dgm:t>
        <a:bodyPr/>
        <a:lstStyle/>
        <a:p>
          <a:r>
            <a:rPr lang="zh-CN" altLang="en-US" sz="2000" dirty="0" smtClean="0">
              <a:latin typeface="FangSong" charset="-122"/>
              <a:ea typeface="FangSong" charset="-122"/>
              <a:cs typeface="FangSong" charset="-122"/>
            </a:rPr>
            <a:t>分析结果定制</a:t>
          </a:r>
          <a:endParaRPr lang="zh-CN" altLang="en-US" sz="2000" dirty="0">
            <a:latin typeface="FangSong" charset="-122"/>
            <a:ea typeface="FangSong" charset="-122"/>
            <a:cs typeface="FangSong" charset="-122"/>
          </a:endParaRPr>
        </a:p>
      </dgm:t>
    </dgm:pt>
    <dgm:pt modelId="{29D577B4-1B5D-2141-BD96-CC226A7D7765}" type="parTrans" cxnId="{50687B34-9903-094B-B958-CD09ECE879A4}">
      <dgm:prSet/>
      <dgm:spPr/>
      <dgm:t>
        <a:bodyPr/>
        <a:lstStyle/>
        <a:p>
          <a:endParaRPr lang="zh-CN" altLang="en-US"/>
        </a:p>
      </dgm:t>
    </dgm:pt>
    <dgm:pt modelId="{C7A77FB3-890C-3C46-A248-F03B47B71E3A}" type="sibTrans" cxnId="{50687B34-9903-094B-B958-CD09ECE879A4}">
      <dgm:prSet/>
      <dgm:spPr/>
      <dgm:t>
        <a:bodyPr/>
        <a:lstStyle/>
        <a:p>
          <a:endParaRPr lang="zh-CN" altLang="en-US"/>
        </a:p>
      </dgm:t>
    </dgm:pt>
    <dgm:pt modelId="{CF3A2BB9-9B41-A74C-AE36-F4B7A2D8D573}" type="pres">
      <dgm:prSet presAssocID="{B0B1CF42-EBF1-4926-BCCE-101E0E37F87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C5B670F-58C4-1349-AC77-9B71A30AFB5A}" type="pres">
      <dgm:prSet presAssocID="{836C2300-87CF-4A40-AED9-582C0A93F552}" presName="composite" presStyleCnt="0"/>
      <dgm:spPr/>
    </dgm:pt>
    <dgm:pt modelId="{6CFB2600-E7A8-C342-8C9A-CC80AA568166}" type="pres">
      <dgm:prSet presAssocID="{836C2300-87CF-4A40-AED9-582C0A93F552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274795-A867-9646-AC2F-E38DC815AF40}" type="pres">
      <dgm:prSet presAssocID="{836C2300-87CF-4A40-AED9-582C0A93F552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657F96-202E-6748-BA67-C4538B838DC3}" type="pres">
      <dgm:prSet presAssocID="{E7ABDE5C-9B54-41F6-A702-8E77CBEFE78A}" presName="sp" presStyleCnt="0"/>
      <dgm:spPr/>
    </dgm:pt>
    <dgm:pt modelId="{5CBC7B73-CB22-3949-83CD-0AB632FE4DE4}" type="pres">
      <dgm:prSet presAssocID="{C12E9A06-4C68-CD45-A439-7E7487DFD99C}" presName="composite" presStyleCnt="0"/>
      <dgm:spPr/>
    </dgm:pt>
    <dgm:pt modelId="{A94DE2B9-DAE3-764C-86DD-B1007ACF5CA7}" type="pres">
      <dgm:prSet presAssocID="{C12E9A06-4C68-CD45-A439-7E7487DFD99C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A78FD6-344E-6744-B641-1C9471A3C6D5}" type="pres">
      <dgm:prSet presAssocID="{C12E9A06-4C68-CD45-A439-7E7487DFD99C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041B67-1F58-FF40-BD01-EFB557F5B6C0}" type="pres">
      <dgm:prSet presAssocID="{51196778-E873-924A-AFFA-F8ECCBA73901}" presName="sp" presStyleCnt="0"/>
      <dgm:spPr/>
    </dgm:pt>
    <dgm:pt modelId="{9C2DFF77-7649-BE4D-A4FF-E8602B40172F}" type="pres">
      <dgm:prSet presAssocID="{0BD34AB1-1EDE-1D43-A8C5-6C9BD04EC4A4}" presName="composite" presStyleCnt="0"/>
      <dgm:spPr/>
    </dgm:pt>
    <dgm:pt modelId="{B8C1609F-1F92-8B44-96DD-7B2F4EFFD413}" type="pres">
      <dgm:prSet presAssocID="{0BD34AB1-1EDE-1D43-A8C5-6C9BD04EC4A4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193189-EA30-D245-B133-8C3649FD9921}" type="pres">
      <dgm:prSet presAssocID="{0BD34AB1-1EDE-1D43-A8C5-6C9BD04EC4A4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D70FC2C-A011-7E4B-84C6-7BECCD62B658}" type="presOf" srcId="{349E535F-6F3E-FF42-9D92-20C2BB3A7D02}" destId="{A6A78FD6-344E-6744-B641-1C9471A3C6D5}" srcOrd="0" destOrd="1" presId="urn:microsoft.com/office/officeart/2005/8/layout/chevron2"/>
    <dgm:cxn modelId="{D2094FA1-4534-9846-87B6-3E2CAFA724F6}" type="presOf" srcId="{C12E9A06-4C68-CD45-A439-7E7487DFD99C}" destId="{A94DE2B9-DAE3-764C-86DD-B1007ACF5CA7}" srcOrd="0" destOrd="0" presId="urn:microsoft.com/office/officeart/2005/8/layout/chevron2"/>
    <dgm:cxn modelId="{50687B34-9903-094B-B958-CD09ECE879A4}" srcId="{0BD34AB1-1EDE-1D43-A8C5-6C9BD04EC4A4}" destId="{D2B95003-6504-3A4A-8E7D-2879CE6CA298}" srcOrd="1" destOrd="0" parTransId="{29D577B4-1B5D-2141-BD96-CC226A7D7765}" sibTransId="{C7A77FB3-890C-3C46-A248-F03B47B71E3A}"/>
    <dgm:cxn modelId="{9F3EA73A-4AE0-1A49-8C07-2BA3E2E61A32}" type="presOf" srcId="{D2B95003-6504-3A4A-8E7D-2879CE6CA298}" destId="{7F193189-EA30-D245-B133-8C3649FD9921}" srcOrd="0" destOrd="1" presId="urn:microsoft.com/office/officeart/2005/8/layout/chevron2"/>
    <dgm:cxn modelId="{50AC7805-C5A8-E945-90E1-D23F8494B0F6}" srcId="{B0B1CF42-EBF1-4926-BCCE-101E0E37F878}" destId="{0BD34AB1-1EDE-1D43-A8C5-6C9BD04EC4A4}" srcOrd="2" destOrd="0" parTransId="{9FF669DD-13FD-F64F-9CA7-3067A4730666}" sibTransId="{AE5506A3-B199-9A4F-82ED-19D4FEE967B2}"/>
    <dgm:cxn modelId="{CBF4472A-5EF4-D945-9760-D7B2071C1E75}" type="presOf" srcId="{FAE399DB-0279-B943-B40B-43ECF7E131B4}" destId="{7F193189-EA30-D245-B133-8C3649FD9921}" srcOrd="0" destOrd="0" presId="urn:microsoft.com/office/officeart/2005/8/layout/chevron2"/>
    <dgm:cxn modelId="{1A8B3701-FB79-FB47-B931-9BF06CAABEDF}" type="presOf" srcId="{B0B1CF42-EBF1-4926-BCCE-101E0E37F878}" destId="{CF3A2BB9-9B41-A74C-AE36-F4B7A2D8D573}" srcOrd="0" destOrd="0" presId="urn:microsoft.com/office/officeart/2005/8/layout/chevron2"/>
    <dgm:cxn modelId="{7CB66DF2-E47B-524B-9B58-467B58C3820F}" type="presOf" srcId="{836C2300-87CF-4A40-AED9-582C0A93F552}" destId="{6CFB2600-E7A8-C342-8C9A-CC80AA568166}" srcOrd="0" destOrd="0" presId="urn:microsoft.com/office/officeart/2005/8/layout/chevron2"/>
    <dgm:cxn modelId="{465E3407-ACA4-6F4C-9329-6EB7BE4241D1}" type="presOf" srcId="{63A9CF3F-C94B-4C23-8295-7520E6372B6E}" destId="{2C274795-A867-9646-AC2F-E38DC815AF40}" srcOrd="0" destOrd="0" presId="urn:microsoft.com/office/officeart/2005/8/layout/chevron2"/>
    <dgm:cxn modelId="{6F17F234-6290-4A4A-9244-B26CC0447F43}" srcId="{C12E9A06-4C68-CD45-A439-7E7487DFD99C}" destId="{349E535F-6F3E-FF42-9D92-20C2BB3A7D02}" srcOrd="1" destOrd="0" parTransId="{A49570A8-6C2E-CD49-AD0E-526D8113D70C}" sibTransId="{F28677AB-1BD6-4C46-80EB-4F36FC543ED4}"/>
    <dgm:cxn modelId="{BC715460-A71F-6341-A0D2-802D251B6BBE}" type="presOf" srcId="{EFE9099D-21FC-46DD-AD8E-FEBF840C3550}" destId="{2C274795-A867-9646-AC2F-E38DC815AF40}" srcOrd="0" destOrd="1" presId="urn:microsoft.com/office/officeart/2005/8/layout/chevron2"/>
    <dgm:cxn modelId="{F62351B6-6CE7-4A33-A988-2409A0ED6BDA}" srcId="{836C2300-87CF-4A40-AED9-582C0A93F552}" destId="{EFE9099D-21FC-46DD-AD8E-FEBF840C3550}" srcOrd="1" destOrd="0" parTransId="{E7FBE314-1D17-489E-B4CB-47451DA9F0F1}" sibTransId="{E957FD91-6F2C-4554-A725-68AA78E2FE79}"/>
    <dgm:cxn modelId="{AA52EA9F-3227-4088-9B5B-4A9079C52A9E}" srcId="{B0B1CF42-EBF1-4926-BCCE-101E0E37F878}" destId="{836C2300-87CF-4A40-AED9-582C0A93F552}" srcOrd="0" destOrd="0" parTransId="{348F602B-6A2F-4861-B5C4-8FCF316E097F}" sibTransId="{E7ABDE5C-9B54-41F6-A702-8E77CBEFE78A}"/>
    <dgm:cxn modelId="{DE7849A5-3B40-5E47-A166-800BA4006D6F}" type="presOf" srcId="{0BD34AB1-1EDE-1D43-A8C5-6C9BD04EC4A4}" destId="{B8C1609F-1F92-8B44-96DD-7B2F4EFFD413}" srcOrd="0" destOrd="0" presId="urn:microsoft.com/office/officeart/2005/8/layout/chevron2"/>
    <dgm:cxn modelId="{068AFB21-6281-0B4B-BB08-D40A63F56DE8}" srcId="{B0B1CF42-EBF1-4926-BCCE-101E0E37F878}" destId="{C12E9A06-4C68-CD45-A439-7E7487DFD99C}" srcOrd="1" destOrd="0" parTransId="{1F0D1C75-C0B9-A74B-8D06-87DC1A1726BA}" sibTransId="{51196778-E873-924A-AFFA-F8ECCBA73901}"/>
    <dgm:cxn modelId="{9B63104C-069D-2840-B1D8-7615EF948897}" srcId="{0BD34AB1-1EDE-1D43-A8C5-6C9BD04EC4A4}" destId="{FAE399DB-0279-B943-B40B-43ECF7E131B4}" srcOrd="0" destOrd="0" parTransId="{2CC0A172-A6B8-3248-A31B-256009722D63}" sibTransId="{750FCC6D-BCE7-1847-A364-EF8C7E4F7B29}"/>
    <dgm:cxn modelId="{50C4CF55-4401-1C4D-AF40-B00660BAB932}" type="presOf" srcId="{1368633A-CC9B-4F44-AE67-A369FBF81FA8}" destId="{A6A78FD6-344E-6744-B641-1C9471A3C6D5}" srcOrd="0" destOrd="0" presId="urn:microsoft.com/office/officeart/2005/8/layout/chevron2"/>
    <dgm:cxn modelId="{826FF6AC-79EA-3A46-94A3-DE3CD479EE7C}" srcId="{C12E9A06-4C68-CD45-A439-7E7487DFD99C}" destId="{1368633A-CC9B-4F44-AE67-A369FBF81FA8}" srcOrd="0" destOrd="0" parTransId="{CFD62580-0365-564F-A08C-BAEC0D2196DC}" sibTransId="{F8DD7C06-591C-CB47-8AA0-CA0702720D6B}"/>
    <dgm:cxn modelId="{FA824998-ED08-4D13-AB28-E9298AF3FBD2}" srcId="{836C2300-87CF-4A40-AED9-582C0A93F552}" destId="{63A9CF3F-C94B-4C23-8295-7520E6372B6E}" srcOrd="0" destOrd="0" parTransId="{63BB234D-DCAF-4EBB-B109-FD9B40C1DB9E}" sibTransId="{765088E8-9E55-4D74-8643-2B7F6140B84C}"/>
    <dgm:cxn modelId="{ECB46C7D-1B68-CC40-BB72-147A19B7479E}" type="presParOf" srcId="{CF3A2BB9-9B41-A74C-AE36-F4B7A2D8D573}" destId="{EC5B670F-58C4-1349-AC77-9B71A30AFB5A}" srcOrd="0" destOrd="0" presId="urn:microsoft.com/office/officeart/2005/8/layout/chevron2"/>
    <dgm:cxn modelId="{85DB0A21-C3F2-604F-A8C1-6D1DEB698D7E}" type="presParOf" srcId="{EC5B670F-58C4-1349-AC77-9B71A30AFB5A}" destId="{6CFB2600-E7A8-C342-8C9A-CC80AA568166}" srcOrd="0" destOrd="0" presId="urn:microsoft.com/office/officeart/2005/8/layout/chevron2"/>
    <dgm:cxn modelId="{BE58B002-315A-064A-A75E-02A31BD4E08E}" type="presParOf" srcId="{EC5B670F-58C4-1349-AC77-9B71A30AFB5A}" destId="{2C274795-A867-9646-AC2F-E38DC815AF40}" srcOrd="1" destOrd="0" presId="urn:microsoft.com/office/officeart/2005/8/layout/chevron2"/>
    <dgm:cxn modelId="{0ECB1331-87F1-1E40-9E9B-9F49EA25198E}" type="presParOf" srcId="{CF3A2BB9-9B41-A74C-AE36-F4B7A2D8D573}" destId="{96657F96-202E-6748-BA67-C4538B838DC3}" srcOrd="1" destOrd="0" presId="urn:microsoft.com/office/officeart/2005/8/layout/chevron2"/>
    <dgm:cxn modelId="{E78E0DF1-0E86-0140-AD50-2810AE01BAFC}" type="presParOf" srcId="{CF3A2BB9-9B41-A74C-AE36-F4B7A2D8D573}" destId="{5CBC7B73-CB22-3949-83CD-0AB632FE4DE4}" srcOrd="2" destOrd="0" presId="urn:microsoft.com/office/officeart/2005/8/layout/chevron2"/>
    <dgm:cxn modelId="{2E030660-6A7E-184D-A6DD-B0AA60F49F4D}" type="presParOf" srcId="{5CBC7B73-CB22-3949-83CD-0AB632FE4DE4}" destId="{A94DE2B9-DAE3-764C-86DD-B1007ACF5CA7}" srcOrd="0" destOrd="0" presId="urn:microsoft.com/office/officeart/2005/8/layout/chevron2"/>
    <dgm:cxn modelId="{3808054E-4112-D641-BC04-501BEE48CC95}" type="presParOf" srcId="{5CBC7B73-CB22-3949-83CD-0AB632FE4DE4}" destId="{A6A78FD6-344E-6744-B641-1C9471A3C6D5}" srcOrd="1" destOrd="0" presId="urn:microsoft.com/office/officeart/2005/8/layout/chevron2"/>
    <dgm:cxn modelId="{4659BF5F-8221-6945-9EF0-71ECC3080F50}" type="presParOf" srcId="{CF3A2BB9-9B41-A74C-AE36-F4B7A2D8D573}" destId="{DF041B67-1F58-FF40-BD01-EFB557F5B6C0}" srcOrd="3" destOrd="0" presId="urn:microsoft.com/office/officeart/2005/8/layout/chevron2"/>
    <dgm:cxn modelId="{6E7E1238-3BBE-7D44-939A-5B80A9E070F7}" type="presParOf" srcId="{CF3A2BB9-9B41-A74C-AE36-F4B7A2D8D573}" destId="{9C2DFF77-7649-BE4D-A4FF-E8602B40172F}" srcOrd="4" destOrd="0" presId="urn:microsoft.com/office/officeart/2005/8/layout/chevron2"/>
    <dgm:cxn modelId="{8CF07D19-D791-184F-AF6B-0CFA0B715D7A}" type="presParOf" srcId="{9C2DFF77-7649-BE4D-A4FF-E8602B40172F}" destId="{B8C1609F-1F92-8B44-96DD-7B2F4EFFD413}" srcOrd="0" destOrd="0" presId="urn:microsoft.com/office/officeart/2005/8/layout/chevron2"/>
    <dgm:cxn modelId="{4267AE36-2EB6-404A-9F27-26734A842CDE}" type="presParOf" srcId="{9C2DFF77-7649-BE4D-A4FF-E8602B40172F}" destId="{7F193189-EA30-D245-B133-8C3649FD992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0B1CF42-EBF1-4926-BCCE-101E0E37F878}" type="doc">
      <dgm:prSet loTypeId="urn:microsoft.com/office/officeart/2005/8/layout/chevron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36C2300-87CF-4A40-AED9-582C0A93F552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监控中心</a:t>
          </a:r>
          <a:endParaRPr lang="en-US" altLang="zh-CN" sz="20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8F602B-6A2F-4861-B5C4-8FCF316E097F}" type="par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E7ABDE5C-9B54-41F6-A702-8E77CBEFE78A}" type="sib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63A9CF3F-C94B-4C23-8295-7520E6372B6E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监控大屏（地图）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63BB234D-DCAF-4EBB-B109-FD9B40C1DB9E}" type="par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765088E8-9E55-4D74-8643-2B7F6140B84C}" type="sib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EFE9099D-21FC-46DD-AD8E-FEBF840C3550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云台控制（图片）（图片定位地块）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E7FBE314-1D17-489E-B4CB-47451DA9F0F1}" type="parTrans" cxnId="{F62351B6-6CE7-4A33-A988-2409A0ED6BDA}">
      <dgm:prSet/>
      <dgm:spPr/>
      <dgm:t>
        <a:bodyPr/>
        <a:lstStyle/>
        <a:p>
          <a:endParaRPr lang="zh-CN" altLang="en-US"/>
        </a:p>
      </dgm:t>
    </dgm:pt>
    <dgm:pt modelId="{E957FD91-6F2C-4554-A725-68AA78E2FE79}" type="sibTrans" cxnId="{F62351B6-6CE7-4A33-A988-2409A0ED6BDA}">
      <dgm:prSet/>
      <dgm:spPr/>
      <dgm:t>
        <a:bodyPr/>
        <a:lstStyle/>
        <a:p>
          <a:endParaRPr lang="zh-CN" altLang="en-US"/>
        </a:p>
      </dgm:t>
    </dgm:pt>
    <dgm:pt modelId="{C12E9A06-4C68-CD45-A439-7E7487DFD99C}">
      <dgm:prSet phldrT="[文本]" custT="1"/>
      <dgm:spPr/>
      <dgm:t>
        <a:bodyPr/>
        <a:lstStyle/>
        <a:p>
          <a:r>
            <a:rPr lang="en-US" altLang="zh-CN" sz="2000" dirty="0" smtClean="0">
              <a:latin typeface="Microsoft YaHei" charset="-122"/>
              <a:ea typeface="Microsoft YaHei" charset="-122"/>
              <a:cs typeface="Microsoft YaHei" charset="-122"/>
            </a:rPr>
            <a:t>API</a:t>
          </a:r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调用</a:t>
          </a:r>
          <a:endParaRPr lang="zh-CN" altLang="en-US" sz="2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F0D1C75-C0B9-A74B-8D06-87DC1A1726BA}" type="parTrans" cxnId="{068AFB21-6281-0B4B-BB08-D40A63F56DE8}">
      <dgm:prSet/>
      <dgm:spPr/>
      <dgm:t>
        <a:bodyPr/>
        <a:lstStyle/>
        <a:p>
          <a:endParaRPr lang="zh-CN" altLang="en-US"/>
        </a:p>
      </dgm:t>
    </dgm:pt>
    <dgm:pt modelId="{51196778-E873-924A-AFFA-F8ECCBA73901}" type="sibTrans" cxnId="{068AFB21-6281-0B4B-BB08-D40A63F56DE8}">
      <dgm:prSet/>
      <dgm:spPr/>
      <dgm:t>
        <a:bodyPr/>
        <a:lstStyle/>
        <a:p>
          <a:endParaRPr lang="zh-CN" altLang="en-US"/>
        </a:p>
      </dgm:t>
    </dgm:pt>
    <dgm:pt modelId="{0BD34AB1-1EDE-1D43-A8C5-6C9BD04EC4A4}">
      <dgm:prSet phldrT="[文本]" custT="1"/>
      <dgm:spPr/>
      <dgm:t>
        <a:bodyPr/>
        <a:lstStyle/>
        <a:p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智能分析</a:t>
          </a:r>
          <a:endParaRPr lang="zh-CN" altLang="en-US" sz="2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F669DD-13FD-F64F-9CA7-3067A4730666}" type="parTrans" cxnId="{50AC7805-C5A8-E945-90E1-D23F8494B0F6}">
      <dgm:prSet/>
      <dgm:spPr/>
      <dgm:t>
        <a:bodyPr/>
        <a:lstStyle/>
        <a:p>
          <a:endParaRPr lang="zh-CN" altLang="en-US"/>
        </a:p>
      </dgm:t>
    </dgm:pt>
    <dgm:pt modelId="{AE5506A3-B199-9A4F-82ED-19D4FEE967B2}" type="sibTrans" cxnId="{50AC7805-C5A8-E945-90E1-D23F8494B0F6}">
      <dgm:prSet/>
      <dgm:spPr/>
      <dgm:t>
        <a:bodyPr/>
        <a:lstStyle/>
        <a:p>
          <a:endParaRPr lang="zh-CN" altLang="en-US"/>
        </a:p>
      </dgm:t>
    </dgm:pt>
    <dgm:pt modelId="{1368633A-CC9B-4F44-AE67-A369FBF81FA8}">
      <dgm:prSet phldrT="[文本]" custT="1"/>
      <dgm:spPr/>
      <dgm:t>
        <a:bodyPr/>
        <a:lstStyle/>
        <a:p>
          <a:r>
            <a:rPr lang="zh-CN" altLang="en-US" sz="2000" dirty="0" smtClean="0">
              <a:latin typeface="FangSong" charset="-122"/>
              <a:ea typeface="FangSong" charset="-122"/>
              <a:cs typeface="FangSong" charset="-122"/>
            </a:rPr>
            <a:t>地块定位摄像头</a:t>
          </a:r>
          <a:endParaRPr lang="zh-CN" altLang="en-US" sz="2000" dirty="0">
            <a:latin typeface="FangSong" charset="-122"/>
            <a:ea typeface="FangSong" charset="-122"/>
            <a:cs typeface="FangSong" charset="-122"/>
          </a:endParaRPr>
        </a:p>
      </dgm:t>
    </dgm:pt>
    <dgm:pt modelId="{CFD62580-0365-564F-A08C-BAEC0D2196DC}" type="parTrans" cxnId="{826FF6AC-79EA-3A46-94A3-DE3CD479EE7C}">
      <dgm:prSet/>
      <dgm:spPr/>
      <dgm:t>
        <a:bodyPr/>
        <a:lstStyle/>
        <a:p>
          <a:endParaRPr lang="zh-CN" altLang="en-US"/>
        </a:p>
      </dgm:t>
    </dgm:pt>
    <dgm:pt modelId="{F8DD7C06-591C-CB47-8AA0-CA0702720D6B}" type="sibTrans" cxnId="{826FF6AC-79EA-3A46-94A3-DE3CD479EE7C}">
      <dgm:prSet/>
      <dgm:spPr/>
      <dgm:t>
        <a:bodyPr/>
        <a:lstStyle/>
        <a:p>
          <a:endParaRPr lang="zh-CN" altLang="en-US"/>
        </a:p>
      </dgm:t>
    </dgm:pt>
    <dgm:pt modelId="{349E535F-6F3E-FF42-9D92-20C2BB3A7D02}">
      <dgm:prSet phldrT="[文本]" custT="1"/>
      <dgm:spPr/>
      <dgm:t>
        <a:bodyPr/>
        <a:lstStyle/>
        <a:p>
          <a:r>
            <a:rPr lang="zh-CN" altLang="en-US" sz="2000" dirty="0" smtClean="0">
              <a:latin typeface="FangSong" charset="-122"/>
              <a:ea typeface="FangSong" charset="-122"/>
              <a:cs typeface="FangSong" charset="-122"/>
            </a:rPr>
            <a:t>定位定时拍照</a:t>
          </a:r>
          <a:endParaRPr lang="zh-CN" altLang="en-US" sz="2000" dirty="0">
            <a:latin typeface="FangSong" charset="-122"/>
            <a:ea typeface="FangSong" charset="-122"/>
            <a:cs typeface="FangSong" charset="-122"/>
          </a:endParaRPr>
        </a:p>
      </dgm:t>
    </dgm:pt>
    <dgm:pt modelId="{A49570A8-6C2E-CD49-AD0E-526D8113D70C}" type="parTrans" cxnId="{6F17F234-6290-4A4A-9244-B26CC0447F43}">
      <dgm:prSet/>
      <dgm:spPr/>
      <dgm:t>
        <a:bodyPr/>
        <a:lstStyle/>
        <a:p>
          <a:endParaRPr lang="zh-CN" altLang="en-US"/>
        </a:p>
      </dgm:t>
    </dgm:pt>
    <dgm:pt modelId="{F28677AB-1BD6-4C46-80EB-4F36FC543ED4}" type="sibTrans" cxnId="{6F17F234-6290-4A4A-9244-B26CC0447F43}">
      <dgm:prSet/>
      <dgm:spPr/>
      <dgm:t>
        <a:bodyPr/>
        <a:lstStyle/>
        <a:p>
          <a:endParaRPr lang="zh-CN" altLang="en-US"/>
        </a:p>
      </dgm:t>
    </dgm:pt>
    <dgm:pt modelId="{FAE399DB-0279-B943-B40B-43ECF7E131B4}">
      <dgm:prSet phldrT="[文本]" custT="1"/>
      <dgm:spPr/>
      <dgm:t>
        <a:bodyPr/>
        <a:lstStyle/>
        <a:p>
          <a:r>
            <a:rPr lang="zh-CN" altLang="en-US" sz="2000" dirty="0" smtClean="0">
              <a:latin typeface="FangSong" charset="-122"/>
              <a:ea typeface="FangSong" charset="-122"/>
              <a:cs typeface="FangSong" charset="-122"/>
            </a:rPr>
            <a:t>找挖掘机或砖头</a:t>
          </a:r>
          <a:endParaRPr lang="zh-CN" altLang="en-US" sz="2000" dirty="0">
            <a:latin typeface="FangSong" charset="-122"/>
            <a:ea typeface="FangSong" charset="-122"/>
            <a:cs typeface="FangSong" charset="-122"/>
          </a:endParaRPr>
        </a:p>
      </dgm:t>
    </dgm:pt>
    <dgm:pt modelId="{2CC0A172-A6B8-3248-A31B-256009722D63}" type="parTrans" cxnId="{9B63104C-069D-2840-B1D8-7615EF948897}">
      <dgm:prSet/>
      <dgm:spPr/>
      <dgm:t>
        <a:bodyPr/>
        <a:lstStyle/>
        <a:p>
          <a:endParaRPr lang="zh-CN" altLang="en-US"/>
        </a:p>
      </dgm:t>
    </dgm:pt>
    <dgm:pt modelId="{750FCC6D-BCE7-1847-A364-EF8C7E4F7B29}" type="sibTrans" cxnId="{9B63104C-069D-2840-B1D8-7615EF948897}">
      <dgm:prSet/>
      <dgm:spPr/>
      <dgm:t>
        <a:bodyPr/>
        <a:lstStyle/>
        <a:p>
          <a:endParaRPr lang="zh-CN" altLang="en-US"/>
        </a:p>
      </dgm:t>
    </dgm:pt>
    <dgm:pt modelId="{D2B95003-6504-3A4A-8E7D-2879CE6CA298}">
      <dgm:prSet phldrT="[文本]" custT="1"/>
      <dgm:spPr/>
      <dgm:t>
        <a:bodyPr/>
        <a:lstStyle/>
        <a:p>
          <a:r>
            <a:rPr lang="zh-CN" altLang="en-US" sz="2000" dirty="0" smtClean="0">
              <a:latin typeface="FangSong" charset="-122"/>
              <a:ea typeface="FangSong" charset="-122"/>
              <a:cs typeface="FangSong" charset="-122"/>
            </a:rPr>
            <a:t>智能预警</a:t>
          </a:r>
          <a:endParaRPr lang="zh-CN" altLang="en-US" sz="2000" dirty="0">
            <a:latin typeface="FangSong" charset="-122"/>
            <a:ea typeface="FangSong" charset="-122"/>
            <a:cs typeface="FangSong" charset="-122"/>
          </a:endParaRPr>
        </a:p>
      </dgm:t>
    </dgm:pt>
    <dgm:pt modelId="{29D577B4-1B5D-2141-BD96-CC226A7D7765}" type="parTrans" cxnId="{50687B34-9903-094B-B958-CD09ECE879A4}">
      <dgm:prSet/>
      <dgm:spPr/>
      <dgm:t>
        <a:bodyPr/>
        <a:lstStyle/>
        <a:p>
          <a:endParaRPr lang="zh-CN" altLang="en-US"/>
        </a:p>
      </dgm:t>
    </dgm:pt>
    <dgm:pt modelId="{C7A77FB3-890C-3C46-A248-F03B47B71E3A}" type="sibTrans" cxnId="{50687B34-9903-094B-B958-CD09ECE879A4}">
      <dgm:prSet/>
      <dgm:spPr/>
      <dgm:t>
        <a:bodyPr/>
        <a:lstStyle/>
        <a:p>
          <a:endParaRPr lang="zh-CN" altLang="en-US"/>
        </a:p>
      </dgm:t>
    </dgm:pt>
    <dgm:pt modelId="{CF3A2BB9-9B41-A74C-AE36-F4B7A2D8D573}" type="pres">
      <dgm:prSet presAssocID="{B0B1CF42-EBF1-4926-BCCE-101E0E37F87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C5B670F-58C4-1349-AC77-9B71A30AFB5A}" type="pres">
      <dgm:prSet presAssocID="{836C2300-87CF-4A40-AED9-582C0A93F552}" presName="composite" presStyleCnt="0"/>
      <dgm:spPr/>
    </dgm:pt>
    <dgm:pt modelId="{6CFB2600-E7A8-C342-8C9A-CC80AA568166}" type="pres">
      <dgm:prSet presAssocID="{836C2300-87CF-4A40-AED9-582C0A93F552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274795-A867-9646-AC2F-E38DC815AF40}" type="pres">
      <dgm:prSet presAssocID="{836C2300-87CF-4A40-AED9-582C0A93F552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657F96-202E-6748-BA67-C4538B838DC3}" type="pres">
      <dgm:prSet presAssocID="{E7ABDE5C-9B54-41F6-A702-8E77CBEFE78A}" presName="sp" presStyleCnt="0"/>
      <dgm:spPr/>
    </dgm:pt>
    <dgm:pt modelId="{5CBC7B73-CB22-3949-83CD-0AB632FE4DE4}" type="pres">
      <dgm:prSet presAssocID="{C12E9A06-4C68-CD45-A439-7E7487DFD99C}" presName="composite" presStyleCnt="0"/>
      <dgm:spPr/>
    </dgm:pt>
    <dgm:pt modelId="{A94DE2B9-DAE3-764C-86DD-B1007ACF5CA7}" type="pres">
      <dgm:prSet presAssocID="{C12E9A06-4C68-CD45-A439-7E7487DFD99C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A78FD6-344E-6744-B641-1C9471A3C6D5}" type="pres">
      <dgm:prSet presAssocID="{C12E9A06-4C68-CD45-A439-7E7487DFD99C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041B67-1F58-FF40-BD01-EFB557F5B6C0}" type="pres">
      <dgm:prSet presAssocID="{51196778-E873-924A-AFFA-F8ECCBA73901}" presName="sp" presStyleCnt="0"/>
      <dgm:spPr/>
    </dgm:pt>
    <dgm:pt modelId="{9C2DFF77-7649-BE4D-A4FF-E8602B40172F}" type="pres">
      <dgm:prSet presAssocID="{0BD34AB1-1EDE-1D43-A8C5-6C9BD04EC4A4}" presName="composite" presStyleCnt="0"/>
      <dgm:spPr/>
    </dgm:pt>
    <dgm:pt modelId="{B8C1609F-1F92-8B44-96DD-7B2F4EFFD413}" type="pres">
      <dgm:prSet presAssocID="{0BD34AB1-1EDE-1D43-A8C5-6C9BD04EC4A4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193189-EA30-D245-B133-8C3649FD9921}" type="pres">
      <dgm:prSet presAssocID="{0BD34AB1-1EDE-1D43-A8C5-6C9BD04EC4A4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CA44E6A-796F-6E44-86DC-C4EFE8BC30D5}" type="presOf" srcId="{1368633A-CC9B-4F44-AE67-A369FBF81FA8}" destId="{A6A78FD6-344E-6744-B641-1C9471A3C6D5}" srcOrd="0" destOrd="0" presId="urn:microsoft.com/office/officeart/2005/8/layout/chevron2"/>
    <dgm:cxn modelId="{195EBCFA-712B-8C48-862C-1ABE254A0C40}" type="presOf" srcId="{FAE399DB-0279-B943-B40B-43ECF7E131B4}" destId="{7F193189-EA30-D245-B133-8C3649FD9921}" srcOrd="0" destOrd="0" presId="urn:microsoft.com/office/officeart/2005/8/layout/chevron2"/>
    <dgm:cxn modelId="{E9CDEA66-8AC1-3544-9867-5F5788D14D42}" type="presOf" srcId="{836C2300-87CF-4A40-AED9-582C0A93F552}" destId="{6CFB2600-E7A8-C342-8C9A-CC80AA568166}" srcOrd="0" destOrd="0" presId="urn:microsoft.com/office/officeart/2005/8/layout/chevron2"/>
    <dgm:cxn modelId="{7BD8B5EA-9476-A240-B5DD-69BF97466662}" type="presOf" srcId="{63A9CF3F-C94B-4C23-8295-7520E6372B6E}" destId="{2C274795-A867-9646-AC2F-E38DC815AF40}" srcOrd="0" destOrd="0" presId="urn:microsoft.com/office/officeart/2005/8/layout/chevron2"/>
    <dgm:cxn modelId="{F37D20BA-CE0E-BC4E-89F5-E48761DB0193}" type="presOf" srcId="{0BD34AB1-1EDE-1D43-A8C5-6C9BD04EC4A4}" destId="{B8C1609F-1F92-8B44-96DD-7B2F4EFFD413}" srcOrd="0" destOrd="0" presId="urn:microsoft.com/office/officeart/2005/8/layout/chevron2"/>
    <dgm:cxn modelId="{50687B34-9903-094B-B958-CD09ECE879A4}" srcId="{0BD34AB1-1EDE-1D43-A8C5-6C9BD04EC4A4}" destId="{D2B95003-6504-3A4A-8E7D-2879CE6CA298}" srcOrd="1" destOrd="0" parTransId="{29D577B4-1B5D-2141-BD96-CC226A7D7765}" sibTransId="{C7A77FB3-890C-3C46-A248-F03B47B71E3A}"/>
    <dgm:cxn modelId="{5962770F-DECF-E847-9611-6CF2A884E962}" type="presOf" srcId="{B0B1CF42-EBF1-4926-BCCE-101E0E37F878}" destId="{CF3A2BB9-9B41-A74C-AE36-F4B7A2D8D573}" srcOrd="0" destOrd="0" presId="urn:microsoft.com/office/officeart/2005/8/layout/chevron2"/>
    <dgm:cxn modelId="{9B63104C-069D-2840-B1D8-7615EF948897}" srcId="{0BD34AB1-1EDE-1D43-A8C5-6C9BD04EC4A4}" destId="{FAE399DB-0279-B943-B40B-43ECF7E131B4}" srcOrd="0" destOrd="0" parTransId="{2CC0A172-A6B8-3248-A31B-256009722D63}" sibTransId="{750FCC6D-BCE7-1847-A364-EF8C7E4F7B29}"/>
    <dgm:cxn modelId="{6A3D4094-4D53-414F-B5F6-56686FD50F73}" type="presOf" srcId="{EFE9099D-21FC-46DD-AD8E-FEBF840C3550}" destId="{2C274795-A867-9646-AC2F-E38DC815AF40}" srcOrd="0" destOrd="1" presId="urn:microsoft.com/office/officeart/2005/8/layout/chevron2"/>
    <dgm:cxn modelId="{D6B0C7DC-8EAF-AE44-BFBF-2A6CA8B306CF}" type="presOf" srcId="{C12E9A06-4C68-CD45-A439-7E7487DFD99C}" destId="{A94DE2B9-DAE3-764C-86DD-B1007ACF5CA7}" srcOrd="0" destOrd="0" presId="urn:microsoft.com/office/officeart/2005/8/layout/chevron2"/>
    <dgm:cxn modelId="{6F17F234-6290-4A4A-9244-B26CC0447F43}" srcId="{C12E9A06-4C68-CD45-A439-7E7487DFD99C}" destId="{349E535F-6F3E-FF42-9D92-20C2BB3A7D02}" srcOrd="1" destOrd="0" parTransId="{A49570A8-6C2E-CD49-AD0E-526D8113D70C}" sibTransId="{F28677AB-1BD6-4C46-80EB-4F36FC543ED4}"/>
    <dgm:cxn modelId="{50AC7805-C5A8-E945-90E1-D23F8494B0F6}" srcId="{B0B1CF42-EBF1-4926-BCCE-101E0E37F878}" destId="{0BD34AB1-1EDE-1D43-A8C5-6C9BD04EC4A4}" srcOrd="2" destOrd="0" parTransId="{9FF669DD-13FD-F64F-9CA7-3067A4730666}" sibTransId="{AE5506A3-B199-9A4F-82ED-19D4FEE967B2}"/>
    <dgm:cxn modelId="{826FF6AC-79EA-3A46-94A3-DE3CD479EE7C}" srcId="{C12E9A06-4C68-CD45-A439-7E7487DFD99C}" destId="{1368633A-CC9B-4F44-AE67-A369FBF81FA8}" srcOrd="0" destOrd="0" parTransId="{CFD62580-0365-564F-A08C-BAEC0D2196DC}" sibTransId="{F8DD7C06-591C-CB47-8AA0-CA0702720D6B}"/>
    <dgm:cxn modelId="{FA824998-ED08-4D13-AB28-E9298AF3FBD2}" srcId="{836C2300-87CF-4A40-AED9-582C0A93F552}" destId="{63A9CF3F-C94B-4C23-8295-7520E6372B6E}" srcOrd="0" destOrd="0" parTransId="{63BB234D-DCAF-4EBB-B109-FD9B40C1DB9E}" sibTransId="{765088E8-9E55-4D74-8643-2B7F6140B84C}"/>
    <dgm:cxn modelId="{AC9F4407-9468-2846-AB2E-2705C1732796}" type="presOf" srcId="{349E535F-6F3E-FF42-9D92-20C2BB3A7D02}" destId="{A6A78FD6-344E-6744-B641-1C9471A3C6D5}" srcOrd="0" destOrd="1" presId="urn:microsoft.com/office/officeart/2005/8/layout/chevron2"/>
    <dgm:cxn modelId="{AA52EA9F-3227-4088-9B5B-4A9079C52A9E}" srcId="{B0B1CF42-EBF1-4926-BCCE-101E0E37F878}" destId="{836C2300-87CF-4A40-AED9-582C0A93F552}" srcOrd="0" destOrd="0" parTransId="{348F602B-6A2F-4861-B5C4-8FCF316E097F}" sibTransId="{E7ABDE5C-9B54-41F6-A702-8E77CBEFE78A}"/>
    <dgm:cxn modelId="{76981C28-8331-3A4D-8B62-4E05129EB15D}" type="presOf" srcId="{D2B95003-6504-3A4A-8E7D-2879CE6CA298}" destId="{7F193189-EA30-D245-B133-8C3649FD9921}" srcOrd="0" destOrd="1" presId="urn:microsoft.com/office/officeart/2005/8/layout/chevron2"/>
    <dgm:cxn modelId="{068AFB21-6281-0B4B-BB08-D40A63F56DE8}" srcId="{B0B1CF42-EBF1-4926-BCCE-101E0E37F878}" destId="{C12E9A06-4C68-CD45-A439-7E7487DFD99C}" srcOrd="1" destOrd="0" parTransId="{1F0D1C75-C0B9-A74B-8D06-87DC1A1726BA}" sibTransId="{51196778-E873-924A-AFFA-F8ECCBA73901}"/>
    <dgm:cxn modelId="{F62351B6-6CE7-4A33-A988-2409A0ED6BDA}" srcId="{836C2300-87CF-4A40-AED9-582C0A93F552}" destId="{EFE9099D-21FC-46DD-AD8E-FEBF840C3550}" srcOrd="1" destOrd="0" parTransId="{E7FBE314-1D17-489E-B4CB-47451DA9F0F1}" sibTransId="{E957FD91-6F2C-4554-A725-68AA78E2FE79}"/>
    <dgm:cxn modelId="{D3CD7AB9-12A8-4441-9919-B1DF993591EE}" type="presParOf" srcId="{CF3A2BB9-9B41-A74C-AE36-F4B7A2D8D573}" destId="{EC5B670F-58C4-1349-AC77-9B71A30AFB5A}" srcOrd="0" destOrd="0" presId="urn:microsoft.com/office/officeart/2005/8/layout/chevron2"/>
    <dgm:cxn modelId="{488F6785-5788-E14D-84DA-D5F918596196}" type="presParOf" srcId="{EC5B670F-58C4-1349-AC77-9B71A30AFB5A}" destId="{6CFB2600-E7A8-C342-8C9A-CC80AA568166}" srcOrd="0" destOrd="0" presId="urn:microsoft.com/office/officeart/2005/8/layout/chevron2"/>
    <dgm:cxn modelId="{A8C979E7-3716-864C-ABA7-BE04ED9B1FAB}" type="presParOf" srcId="{EC5B670F-58C4-1349-AC77-9B71A30AFB5A}" destId="{2C274795-A867-9646-AC2F-E38DC815AF40}" srcOrd="1" destOrd="0" presId="urn:microsoft.com/office/officeart/2005/8/layout/chevron2"/>
    <dgm:cxn modelId="{7322B0F7-FD23-8743-839D-899ED87EE61E}" type="presParOf" srcId="{CF3A2BB9-9B41-A74C-AE36-F4B7A2D8D573}" destId="{96657F96-202E-6748-BA67-C4538B838DC3}" srcOrd="1" destOrd="0" presId="urn:microsoft.com/office/officeart/2005/8/layout/chevron2"/>
    <dgm:cxn modelId="{7C00E799-4CAA-EC45-BFC2-7D701DE8C5AF}" type="presParOf" srcId="{CF3A2BB9-9B41-A74C-AE36-F4B7A2D8D573}" destId="{5CBC7B73-CB22-3949-83CD-0AB632FE4DE4}" srcOrd="2" destOrd="0" presId="urn:microsoft.com/office/officeart/2005/8/layout/chevron2"/>
    <dgm:cxn modelId="{BDF1D905-B117-A244-9B5F-70F59C29427C}" type="presParOf" srcId="{5CBC7B73-CB22-3949-83CD-0AB632FE4DE4}" destId="{A94DE2B9-DAE3-764C-86DD-B1007ACF5CA7}" srcOrd="0" destOrd="0" presId="urn:microsoft.com/office/officeart/2005/8/layout/chevron2"/>
    <dgm:cxn modelId="{A32D21F1-5719-5241-BF65-235D8238E483}" type="presParOf" srcId="{5CBC7B73-CB22-3949-83CD-0AB632FE4DE4}" destId="{A6A78FD6-344E-6744-B641-1C9471A3C6D5}" srcOrd="1" destOrd="0" presId="urn:microsoft.com/office/officeart/2005/8/layout/chevron2"/>
    <dgm:cxn modelId="{D8625C07-2C37-AC45-9F58-9A6630557620}" type="presParOf" srcId="{CF3A2BB9-9B41-A74C-AE36-F4B7A2D8D573}" destId="{DF041B67-1F58-FF40-BD01-EFB557F5B6C0}" srcOrd="3" destOrd="0" presId="urn:microsoft.com/office/officeart/2005/8/layout/chevron2"/>
    <dgm:cxn modelId="{46FF1C5B-4473-1D49-9461-69933BD60EFF}" type="presParOf" srcId="{CF3A2BB9-9B41-A74C-AE36-F4B7A2D8D573}" destId="{9C2DFF77-7649-BE4D-A4FF-E8602B40172F}" srcOrd="4" destOrd="0" presId="urn:microsoft.com/office/officeart/2005/8/layout/chevron2"/>
    <dgm:cxn modelId="{F54CCFDC-6787-804B-940F-D3523B0D7C3F}" type="presParOf" srcId="{9C2DFF77-7649-BE4D-A4FF-E8602B40172F}" destId="{B8C1609F-1F92-8B44-96DD-7B2F4EFFD413}" srcOrd="0" destOrd="0" presId="urn:microsoft.com/office/officeart/2005/8/layout/chevron2"/>
    <dgm:cxn modelId="{D99BA8CD-15EB-9B45-A818-5288C964C1C1}" type="presParOf" srcId="{9C2DFF77-7649-BE4D-A4FF-E8602B40172F}" destId="{7F193189-EA30-D245-B133-8C3649FD992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B1CF42-EBF1-4926-BCCE-101E0E37F878}" type="doc">
      <dgm:prSet loTypeId="urn:microsoft.com/office/officeart/2005/8/layout/vList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36C2300-87CF-4A40-AED9-582C0A93F552}">
      <dgm:prSet phldrT="[文本]" custT="1"/>
      <dgm:spPr/>
      <dgm:t>
        <a:bodyPr/>
        <a:lstStyle/>
        <a:p>
          <a:r>
            <a: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、数据标准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8F602B-6A2F-4861-B5C4-8FCF316E097F}" type="par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E7ABDE5C-9B54-41F6-A702-8E77CBEFE78A}" type="sib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63A9CF3F-C94B-4C23-8295-7520E6372B6E}">
      <dgm:prSet phldrT="[文本]" custT="1"/>
      <dgm:spPr/>
      <dgm:t>
        <a:bodyPr/>
        <a:lstStyle/>
        <a:p>
          <a:r>
            <a:rPr lang="zh-CN" altLang="en-US" sz="2000" dirty="0" smtClean="0">
              <a:latin typeface="仿宋" panose="02010609060101010101" pitchFamily="49" charset="-122"/>
              <a:ea typeface="仿宋" panose="02010609060101010101" pitchFamily="49" charset="-122"/>
            </a:rPr>
            <a:t>空间数据标准（基础、业务和管理）</a:t>
          </a:r>
          <a:endParaRPr lang="zh-CN" altLang="en-US" sz="20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63BB234D-DCAF-4EBB-B109-FD9B40C1DB9E}" type="par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765088E8-9E55-4D74-8643-2B7F6140B84C}" type="sib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2DC3482E-A424-4E55-A03B-29F8BE9EA963}">
      <dgm:prSet phldrT="[文本]" custT="1"/>
      <dgm:spPr/>
      <dgm:t>
        <a:bodyPr/>
        <a:lstStyle/>
        <a:p>
          <a:r>
            <a: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、服务标准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642A35-2D54-48E7-AD72-3C442788E494}" type="parTrans" cxnId="{B2D503B4-1436-4870-8157-0A354C253A74}">
      <dgm:prSet/>
      <dgm:spPr/>
      <dgm:t>
        <a:bodyPr/>
        <a:lstStyle/>
        <a:p>
          <a:endParaRPr lang="zh-CN" altLang="en-US"/>
        </a:p>
      </dgm:t>
    </dgm:pt>
    <dgm:pt modelId="{1B238BB6-CE36-413E-9F10-47844FC52284}" type="sibTrans" cxnId="{B2D503B4-1436-4870-8157-0A354C253A74}">
      <dgm:prSet/>
      <dgm:spPr/>
      <dgm:t>
        <a:bodyPr/>
        <a:lstStyle/>
        <a:p>
          <a:endParaRPr lang="zh-CN" altLang="en-US"/>
        </a:p>
      </dgm:t>
    </dgm:pt>
    <dgm:pt modelId="{DD423602-303C-40FF-BB87-573BD1F45910}">
      <dgm:prSet phldrT="[文本]" custT="1"/>
      <dgm:spPr/>
      <dgm:t>
        <a:bodyPr/>
        <a:lstStyle/>
        <a:p>
          <a:r>
            <a:rPr lang="zh-CN" altLang="en-US" sz="2000" dirty="0" smtClean="0">
              <a:latin typeface="仿宋" panose="02010609060101010101" pitchFamily="49" charset="-122"/>
              <a:ea typeface="仿宋" panose="02010609060101010101" pitchFamily="49" charset="-122"/>
            </a:rPr>
            <a:t>空间数据服务形式、地图表达、更新方式</a:t>
          </a:r>
          <a:endParaRPr lang="zh-CN" altLang="en-US" sz="20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8CB095B1-B226-4560-A8A0-E92527643B71}" type="parTrans" cxnId="{A5424067-0AAD-400B-BDE7-BBE3230B5E00}">
      <dgm:prSet/>
      <dgm:spPr/>
      <dgm:t>
        <a:bodyPr/>
        <a:lstStyle/>
        <a:p>
          <a:endParaRPr lang="zh-CN" altLang="en-US"/>
        </a:p>
      </dgm:t>
    </dgm:pt>
    <dgm:pt modelId="{609FC54C-2A3B-4E66-827A-7EAB0CDD57F9}" type="sibTrans" cxnId="{A5424067-0AAD-400B-BDE7-BBE3230B5E00}">
      <dgm:prSet/>
      <dgm:spPr/>
      <dgm:t>
        <a:bodyPr/>
        <a:lstStyle/>
        <a:p>
          <a:endParaRPr lang="zh-CN" altLang="en-US"/>
        </a:p>
      </dgm:t>
    </dgm:pt>
    <dgm:pt modelId="{48F5BCD3-F166-4089-8130-DFC8BE541391}">
      <dgm:prSet phldrT="[文本]" custT="1"/>
      <dgm:spPr/>
      <dgm:t>
        <a:bodyPr/>
        <a:lstStyle/>
        <a:p>
          <a:r>
            <a: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、微服务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660FDD-929E-45F1-BC08-4C312120D145}" type="parTrans" cxnId="{28A6DA90-D01C-4EE4-A276-62D708426A39}">
      <dgm:prSet/>
      <dgm:spPr/>
      <dgm:t>
        <a:bodyPr/>
        <a:lstStyle/>
        <a:p>
          <a:endParaRPr lang="zh-CN" altLang="en-US"/>
        </a:p>
      </dgm:t>
    </dgm:pt>
    <dgm:pt modelId="{7CC5D9C8-9318-4D87-A89A-FE3C0D697A89}" type="sibTrans" cxnId="{28A6DA90-D01C-4EE4-A276-62D708426A39}">
      <dgm:prSet/>
      <dgm:spPr/>
      <dgm:t>
        <a:bodyPr/>
        <a:lstStyle/>
        <a:p>
          <a:endParaRPr lang="zh-CN" altLang="en-US"/>
        </a:p>
      </dgm:t>
    </dgm:pt>
    <dgm:pt modelId="{9ED1B0BA-12B4-4374-AC4E-BC6F63D24A91}">
      <dgm:prSet phldrT="[文本]" custT="1"/>
      <dgm:spPr/>
      <dgm:t>
        <a:bodyPr/>
        <a:lstStyle/>
        <a:p>
          <a:r>
            <a: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、产品开发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2FD472-7446-4031-B19B-ECC50244F059}" type="parTrans" cxnId="{F9839D4D-C5B7-457F-B41C-E8CC38158785}">
      <dgm:prSet/>
      <dgm:spPr/>
      <dgm:t>
        <a:bodyPr/>
        <a:lstStyle/>
        <a:p>
          <a:endParaRPr lang="zh-CN" altLang="en-US"/>
        </a:p>
      </dgm:t>
    </dgm:pt>
    <dgm:pt modelId="{2C9C6758-D274-4564-8BF4-13564DA8B76F}" type="sibTrans" cxnId="{F9839D4D-C5B7-457F-B41C-E8CC38158785}">
      <dgm:prSet/>
      <dgm:spPr/>
      <dgm:t>
        <a:bodyPr/>
        <a:lstStyle/>
        <a:p>
          <a:endParaRPr lang="zh-CN" altLang="en-US"/>
        </a:p>
      </dgm:t>
    </dgm:pt>
    <dgm:pt modelId="{8666CD33-978F-4FFC-8CE7-841C765EA902}">
      <dgm:prSet phldrT="[文本]" custT="1"/>
      <dgm:spPr/>
      <dgm:t>
        <a:bodyPr/>
        <a:lstStyle/>
        <a:p>
          <a:r>
            <a:rPr lang="zh-CN" altLang="en-US" sz="2000" dirty="0" smtClean="0">
              <a:latin typeface="仿宋" panose="02010609060101010101" pitchFamily="49" charset="-122"/>
              <a:ea typeface="仿宋" panose="02010609060101010101" pitchFamily="49" charset="-122"/>
            </a:rPr>
            <a:t>非空间数据（批、供、用、补、查）（矿业权）</a:t>
          </a:r>
          <a:endParaRPr lang="zh-CN" altLang="en-US" sz="20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55B6EA18-4DBC-4FCE-8C8E-6FDFC8931B56}" type="parTrans" cxnId="{BE32A742-CE5C-46AD-8AE6-BD4B34789CD9}">
      <dgm:prSet/>
      <dgm:spPr/>
      <dgm:t>
        <a:bodyPr/>
        <a:lstStyle/>
        <a:p>
          <a:endParaRPr lang="zh-CN" altLang="en-US"/>
        </a:p>
      </dgm:t>
    </dgm:pt>
    <dgm:pt modelId="{4B764453-6581-452F-BA10-F1C4DD347552}" type="sibTrans" cxnId="{BE32A742-CE5C-46AD-8AE6-BD4B34789CD9}">
      <dgm:prSet/>
      <dgm:spPr/>
      <dgm:t>
        <a:bodyPr/>
        <a:lstStyle/>
        <a:p>
          <a:endParaRPr lang="zh-CN" altLang="en-US"/>
        </a:p>
      </dgm:t>
    </dgm:pt>
    <dgm:pt modelId="{0825DB1F-4142-42DE-BEE1-463FA9B45304}">
      <dgm:prSet phldrT="[文本]" custT="1"/>
      <dgm:spPr/>
      <dgm:t>
        <a:bodyPr/>
        <a:lstStyle/>
        <a:p>
          <a:r>
            <a:rPr lang="zh-CN" altLang="en-US" sz="2000" dirty="0" smtClean="0">
              <a:latin typeface="仿宋" panose="02010609060101010101" pitchFamily="49" charset="-122"/>
              <a:ea typeface="仿宋" panose="02010609060101010101" pitchFamily="49" charset="-122"/>
            </a:rPr>
            <a:t>共享服务单元服务开发、调用方式</a:t>
          </a:r>
          <a:endParaRPr lang="zh-CN" altLang="en-US" sz="20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1F8558C4-9E4F-4BA7-BAF1-6CF276F9F10F}" type="parTrans" cxnId="{01C90D85-E729-4D60-895B-724B59C8CF29}">
      <dgm:prSet/>
      <dgm:spPr/>
      <dgm:t>
        <a:bodyPr/>
        <a:lstStyle/>
        <a:p>
          <a:endParaRPr lang="zh-CN" altLang="en-US"/>
        </a:p>
      </dgm:t>
    </dgm:pt>
    <dgm:pt modelId="{A791264D-B1F9-462B-8AFD-64B61B3A1CE5}" type="sibTrans" cxnId="{01C90D85-E729-4D60-895B-724B59C8CF29}">
      <dgm:prSet/>
      <dgm:spPr/>
      <dgm:t>
        <a:bodyPr/>
        <a:lstStyle/>
        <a:p>
          <a:endParaRPr lang="zh-CN" altLang="en-US"/>
        </a:p>
      </dgm:t>
    </dgm:pt>
    <dgm:pt modelId="{298ED277-243C-48DA-BBED-91E66D7C8022}">
      <dgm:prSet phldrT="[文本]" custT="1"/>
      <dgm:spPr/>
      <dgm:t>
        <a:bodyPr/>
        <a:lstStyle/>
        <a:p>
          <a:r>
            <a:rPr lang="zh-CN" altLang="en-US" sz="2000" dirty="0" smtClean="0">
              <a:latin typeface="仿宋" panose="02010609060101010101" pitchFamily="49" charset="-122"/>
              <a:ea typeface="仿宋" panose="02010609060101010101" pitchFamily="49" charset="-122"/>
            </a:rPr>
            <a:t>微服务配置、开发、测试、部署、运维</a:t>
          </a:r>
          <a:endParaRPr lang="en-US" altLang="zh-CN" sz="2000" dirty="0" smtClean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1C29824C-05F0-44B0-BB7D-A9F264EF668C}" type="parTrans" cxnId="{A0925889-AAAD-49FB-B3E7-BC8B808CDF79}">
      <dgm:prSet/>
      <dgm:spPr/>
      <dgm:t>
        <a:bodyPr/>
        <a:lstStyle/>
        <a:p>
          <a:endParaRPr lang="zh-CN" altLang="en-US"/>
        </a:p>
      </dgm:t>
    </dgm:pt>
    <dgm:pt modelId="{ABC358A4-4B64-404E-84AB-CD56830F1EC0}" type="sibTrans" cxnId="{A0925889-AAAD-49FB-B3E7-BC8B808CDF79}">
      <dgm:prSet/>
      <dgm:spPr/>
      <dgm:t>
        <a:bodyPr/>
        <a:lstStyle/>
        <a:p>
          <a:endParaRPr lang="zh-CN" altLang="en-US"/>
        </a:p>
      </dgm:t>
    </dgm:pt>
    <dgm:pt modelId="{915373A3-FBBA-4050-B91D-69324FA9D5C4}">
      <dgm:prSet phldrT="[文本]" custT="1"/>
      <dgm:spPr/>
      <dgm:t>
        <a:bodyPr/>
        <a:lstStyle/>
        <a:p>
          <a:r>
            <a:rPr lang="zh-CN" altLang="en-US" sz="2000" dirty="0" smtClean="0">
              <a:latin typeface="仿宋" panose="02010609060101010101" pitchFamily="49" charset="-122"/>
              <a:ea typeface="仿宋" panose="02010609060101010101" pitchFamily="49" charset="-122"/>
            </a:rPr>
            <a:t>产品版本管理、版本规划、发布等</a:t>
          </a:r>
          <a:endParaRPr lang="en-US" altLang="zh-CN" sz="2000" dirty="0" smtClean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115A6A34-BB3D-405F-BB87-5FBA9B74E818}" type="parTrans" cxnId="{358C26AA-A865-41F9-B063-1B840BC62B51}">
      <dgm:prSet/>
      <dgm:spPr/>
      <dgm:t>
        <a:bodyPr/>
        <a:lstStyle/>
        <a:p>
          <a:endParaRPr lang="zh-CN" altLang="en-US"/>
        </a:p>
      </dgm:t>
    </dgm:pt>
    <dgm:pt modelId="{292AC4F4-5A49-454A-AB14-7E5B75CE6A67}" type="sibTrans" cxnId="{358C26AA-A865-41F9-B063-1B840BC62B51}">
      <dgm:prSet/>
      <dgm:spPr/>
      <dgm:t>
        <a:bodyPr/>
        <a:lstStyle/>
        <a:p>
          <a:endParaRPr lang="zh-CN" altLang="en-US"/>
        </a:p>
      </dgm:t>
    </dgm:pt>
    <dgm:pt modelId="{75808F2B-57EC-456C-9486-CF45A7BB2914}" type="pres">
      <dgm:prSet presAssocID="{B0B1CF42-EBF1-4926-BCCE-101E0E37F87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0E198B1-C495-466E-867A-4664576011C0}" type="pres">
      <dgm:prSet presAssocID="{836C2300-87CF-4A40-AED9-582C0A93F552}" presName="parentText" presStyleLbl="node1" presStyleIdx="0" presStyleCnt="4" custLinFactNeighborX="-18961" custLinFactNeighborY="-1939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CDE69A-5A2A-4677-88E4-751E3BC54B8F}" type="pres">
      <dgm:prSet presAssocID="{836C2300-87CF-4A40-AED9-582C0A93F552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8257F0-C95C-46C9-85B5-56ABCE22EB44}" type="pres">
      <dgm:prSet presAssocID="{2DC3482E-A424-4E55-A03B-29F8BE9EA96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17648C-4891-423E-8B30-6F2825038F5E}" type="pres">
      <dgm:prSet presAssocID="{2DC3482E-A424-4E55-A03B-29F8BE9EA963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442E70-013D-4D73-8C37-0DAD38628B5B}" type="pres">
      <dgm:prSet presAssocID="{48F5BCD3-F166-4089-8130-DFC8BE541391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FE8268-2813-484E-98C9-42719BF3C912}" type="pres">
      <dgm:prSet presAssocID="{48F5BCD3-F166-4089-8130-DFC8BE541391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47E2B7-768B-4618-B233-018CD899F3C2}" type="pres">
      <dgm:prSet presAssocID="{9ED1B0BA-12B4-4374-AC4E-BC6F63D24A91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75F268-8372-4029-8FB5-EC36B4E5B504}" type="pres">
      <dgm:prSet presAssocID="{9ED1B0BA-12B4-4374-AC4E-BC6F63D24A91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1C90D85-E729-4D60-895B-724B59C8CF29}" srcId="{2DC3482E-A424-4E55-A03B-29F8BE9EA963}" destId="{0825DB1F-4142-42DE-BEE1-463FA9B45304}" srcOrd="1" destOrd="0" parTransId="{1F8558C4-9E4F-4BA7-BAF1-6CF276F9F10F}" sibTransId="{A791264D-B1F9-462B-8AFD-64B61B3A1CE5}"/>
    <dgm:cxn modelId="{0878FFDF-16C1-8945-B52E-10AE57B34640}" type="presOf" srcId="{0825DB1F-4142-42DE-BEE1-463FA9B45304}" destId="{1717648C-4891-423E-8B30-6F2825038F5E}" srcOrd="0" destOrd="1" presId="urn:microsoft.com/office/officeart/2005/8/layout/vList2"/>
    <dgm:cxn modelId="{BE32A742-CE5C-46AD-8AE6-BD4B34789CD9}" srcId="{836C2300-87CF-4A40-AED9-582C0A93F552}" destId="{8666CD33-978F-4FFC-8CE7-841C765EA902}" srcOrd="1" destOrd="0" parTransId="{55B6EA18-4DBC-4FCE-8C8E-6FDFC8931B56}" sibTransId="{4B764453-6581-452F-BA10-F1C4DD347552}"/>
    <dgm:cxn modelId="{0189039D-536A-B745-9BC2-F693E35945D8}" type="presOf" srcId="{B0B1CF42-EBF1-4926-BCCE-101E0E37F878}" destId="{75808F2B-57EC-456C-9486-CF45A7BB2914}" srcOrd="0" destOrd="0" presId="urn:microsoft.com/office/officeart/2005/8/layout/vList2"/>
    <dgm:cxn modelId="{2609F51F-CFD1-9147-B97F-8C5ABC207002}" type="presOf" srcId="{9ED1B0BA-12B4-4374-AC4E-BC6F63D24A91}" destId="{F247E2B7-768B-4618-B233-018CD899F3C2}" srcOrd="0" destOrd="0" presId="urn:microsoft.com/office/officeart/2005/8/layout/vList2"/>
    <dgm:cxn modelId="{D339A92A-140B-054D-8A87-8B4A87CB1095}" type="presOf" srcId="{DD423602-303C-40FF-BB87-573BD1F45910}" destId="{1717648C-4891-423E-8B30-6F2825038F5E}" srcOrd="0" destOrd="0" presId="urn:microsoft.com/office/officeart/2005/8/layout/vList2"/>
    <dgm:cxn modelId="{28A6DA90-D01C-4EE4-A276-62D708426A39}" srcId="{B0B1CF42-EBF1-4926-BCCE-101E0E37F878}" destId="{48F5BCD3-F166-4089-8130-DFC8BE541391}" srcOrd="2" destOrd="0" parTransId="{40660FDD-929E-45F1-BC08-4C312120D145}" sibTransId="{7CC5D9C8-9318-4D87-A89A-FE3C0D697A89}"/>
    <dgm:cxn modelId="{5993FF59-06E1-2B4D-8E93-09EEEC96D951}" type="presOf" srcId="{8666CD33-978F-4FFC-8CE7-841C765EA902}" destId="{D2CDE69A-5A2A-4677-88E4-751E3BC54B8F}" srcOrd="0" destOrd="1" presId="urn:microsoft.com/office/officeart/2005/8/layout/vList2"/>
    <dgm:cxn modelId="{955566A7-59A8-1B4C-9F1A-E7F3A1847CAA}" type="presOf" srcId="{298ED277-243C-48DA-BBED-91E66D7C8022}" destId="{C4FE8268-2813-484E-98C9-42719BF3C912}" srcOrd="0" destOrd="0" presId="urn:microsoft.com/office/officeart/2005/8/layout/vList2"/>
    <dgm:cxn modelId="{F9839D4D-C5B7-457F-B41C-E8CC38158785}" srcId="{B0B1CF42-EBF1-4926-BCCE-101E0E37F878}" destId="{9ED1B0BA-12B4-4374-AC4E-BC6F63D24A91}" srcOrd="3" destOrd="0" parTransId="{442FD472-7446-4031-B19B-ECC50244F059}" sibTransId="{2C9C6758-D274-4564-8BF4-13564DA8B76F}"/>
    <dgm:cxn modelId="{358C26AA-A865-41F9-B063-1B840BC62B51}" srcId="{9ED1B0BA-12B4-4374-AC4E-BC6F63D24A91}" destId="{915373A3-FBBA-4050-B91D-69324FA9D5C4}" srcOrd="0" destOrd="0" parTransId="{115A6A34-BB3D-405F-BB87-5FBA9B74E818}" sibTransId="{292AC4F4-5A49-454A-AB14-7E5B75CE6A67}"/>
    <dgm:cxn modelId="{3E1D3AD5-9CBE-0849-A952-4CFE84EA5D41}" type="presOf" srcId="{2DC3482E-A424-4E55-A03B-29F8BE9EA963}" destId="{838257F0-C95C-46C9-85B5-56ABCE22EB44}" srcOrd="0" destOrd="0" presId="urn:microsoft.com/office/officeart/2005/8/layout/vList2"/>
    <dgm:cxn modelId="{F3888F78-70F3-DF45-9411-106C89C727A2}" type="presOf" srcId="{48F5BCD3-F166-4089-8130-DFC8BE541391}" destId="{B3442E70-013D-4D73-8C37-0DAD38628B5B}" srcOrd="0" destOrd="0" presId="urn:microsoft.com/office/officeart/2005/8/layout/vList2"/>
    <dgm:cxn modelId="{FA824998-ED08-4D13-AB28-E9298AF3FBD2}" srcId="{836C2300-87CF-4A40-AED9-582C0A93F552}" destId="{63A9CF3F-C94B-4C23-8295-7520E6372B6E}" srcOrd="0" destOrd="0" parTransId="{63BB234D-DCAF-4EBB-B109-FD9B40C1DB9E}" sibTransId="{765088E8-9E55-4D74-8643-2B7F6140B84C}"/>
    <dgm:cxn modelId="{B89C7D36-712F-E64D-A7B3-1DAB3F003301}" type="presOf" srcId="{836C2300-87CF-4A40-AED9-582C0A93F552}" destId="{70E198B1-C495-466E-867A-4664576011C0}" srcOrd="0" destOrd="0" presId="urn:microsoft.com/office/officeart/2005/8/layout/vList2"/>
    <dgm:cxn modelId="{B2D503B4-1436-4870-8157-0A354C253A74}" srcId="{B0B1CF42-EBF1-4926-BCCE-101E0E37F878}" destId="{2DC3482E-A424-4E55-A03B-29F8BE9EA963}" srcOrd="1" destOrd="0" parTransId="{5B642A35-2D54-48E7-AD72-3C442788E494}" sibTransId="{1B238BB6-CE36-413E-9F10-47844FC52284}"/>
    <dgm:cxn modelId="{AA52EA9F-3227-4088-9B5B-4A9079C52A9E}" srcId="{B0B1CF42-EBF1-4926-BCCE-101E0E37F878}" destId="{836C2300-87CF-4A40-AED9-582C0A93F552}" srcOrd="0" destOrd="0" parTransId="{348F602B-6A2F-4861-B5C4-8FCF316E097F}" sibTransId="{E7ABDE5C-9B54-41F6-A702-8E77CBEFE78A}"/>
    <dgm:cxn modelId="{A5424067-0AAD-400B-BDE7-BBE3230B5E00}" srcId="{2DC3482E-A424-4E55-A03B-29F8BE9EA963}" destId="{DD423602-303C-40FF-BB87-573BD1F45910}" srcOrd="0" destOrd="0" parTransId="{8CB095B1-B226-4560-A8A0-E92527643B71}" sibTransId="{609FC54C-2A3B-4E66-827A-7EAB0CDD57F9}"/>
    <dgm:cxn modelId="{B3215DC0-7FF8-E443-A306-B9910EEAFA0F}" type="presOf" srcId="{63A9CF3F-C94B-4C23-8295-7520E6372B6E}" destId="{D2CDE69A-5A2A-4677-88E4-751E3BC54B8F}" srcOrd="0" destOrd="0" presId="urn:microsoft.com/office/officeart/2005/8/layout/vList2"/>
    <dgm:cxn modelId="{A0925889-AAAD-49FB-B3E7-BC8B808CDF79}" srcId="{48F5BCD3-F166-4089-8130-DFC8BE541391}" destId="{298ED277-243C-48DA-BBED-91E66D7C8022}" srcOrd="0" destOrd="0" parTransId="{1C29824C-05F0-44B0-BB7D-A9F264EF668C}" sibTransId="{ABC358A4-4B64-404E-84AB-CD56830F1EC0}"/>
    <dgm:cxn modelId="{2C87D871-C3F9-5043-9807-A9AFEE7C8BC1}" type="presOf" srcId="{915373A3-FBBA-4050-B91D-69324FA9D5C4}" destId="{9D75F268-8372-4029-8FB5-EC36B4E5B504}" srcOrd="0" destOrd="0" presId="urn:microsoft.com/office/officeart/2005/8/layout/vList2"/>
    <dgm:cxn modelId="{7E4EF104-A5F9-6941-B3BF-6C710412CA4A}" type="presParOf" srcId="{75808F2B-57EC-456C-9486-CF45A7BB2914}" destId="{70E198B1-C495-466E-867A-4664576011C0}" srcOrd="0" destOrd="0" presId="urn:microsoft.com/office/officeart/2005/8/layout/vList2"/>
    <dgm:cxn modelId="{F4098F19-59F7-E845-9F1E-724133CA4C56}" type="presParOf" srcId="{75808F2B-57EC-456C-9486-CF45A7BB2914}" destId="{D2CDE69A-5A2A-4677-88E4-751E3BC54B8F}" srcOrd="1" destOrd="0" presId="urn:microsoft.com/office/officeart/2005/8/layout/vList2"/>
    <dgm:cxn modelId="{DED74888-E248-7F44-BA68-4BED64F9D902}" type="presParOf" srcId="{75808F2B-57EC-456C-9486-CF45A7BB2914}" destId="{838257F0-C95C-46C9-85B5-56ABCE22EB44}" srcOrd="2" destOrd="0" presId="urn:microsoft.com/office/officeart/2005/8/layout/vList2"/>
    <dgm:cxn modelId="{399948CD-53DF-FC45-919E-33C388298491}" type="presParOf" srcId="{75808F2B-57EC-456C-9486-CF45A7BB2914}" destId="{1717648C-4891-423E-8B30-6F2825038F5E}" srcOrd="3" destOrd="0" presId="urn:microsoft.com/office/officeart/2005/8/layout/vList2"/>
    <dgm:cxn modelId="{CF016CFB-5097-B146-875E-A25F515A23D7}" type="presParOf" srcId="{75808F2B-57EC-456C-9486-CF45A7BB2914}" destId="{B3442E70-013D-4D73-8C37-0DAD38628B5B}" srcOrd="4" destOrd="0" presId="urn:microsoft.com/office/officeart/2005/8/layout/vList2"/>
    <dgm:cxn modelId="{28269C4D-250C-F448-A500-776BD7E01C3C}" type="presParOf" srcId="{75808F2B-57EC-456C-9486-CF45A7BB2914}" destId="{C4FE8268-2813-484E-98C9-42719BF3C912}" srcOrd="5" destOrd="0" presId="urn:microsoft.com/office/officeart/2005/8/layout/vList2"/>
    <dgm:cxn modelId="{2F4CA757-778A-9145-9386-818E583E1C62}" type="presParOf" srcId="{75808F2B-57EC-456C-9486-CF45A7BB2914}" destId="{F247E2B7-768B-4618-B233-018CD899F3C2}" srcOrd="6" destOrd="0" presId="urn:microsoft.com/office/officeart/2005/8/layout/vList2"/>
    <dgm:cxn modelId="{E5C38193-E51F-0A41-92A9-0F38F5A1C1D6}" type="presParOf" srcId="{75808F2B-57EC-456C-9486-CF45A7BB2914}" destId="{9D75F268-8372-4029-8FB5-EC36B4E5B50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B1CF42-EBF1-4926-BCCE-101E0E37F878}" type="doc">
      <dgm:prSet loTypeId="urn:microsoft.com/office/officeart/2005/8/layout/hList6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36C2300-87CF-4A40-AED9-582C0A93F552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服务注册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8F602B-6A2F-4861-B5C4-8FCF316E097F}" type="par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E7ABDE5C-9B54-41F6-A702-8E77CBEFE78A}" type="sib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63A9CF3F-C94B-4C23-8295-7520E6372B6E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定位、发现和故障转移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63BB234D-DCAF-4EBB-B109-FD9B40C1DB9E}" type="par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765088E8-9E55-4D74-8643-2B7F6140B84C}" type="sib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2DC3482E-A424-4E55-A03B-29F8BE9EA963}">
      <dgm:prSet phldrT="[文本]" custT="1"/>
      <dgm:spPr/>
      <dgm:t>
        <a:bodyPr/>
        <a:lstStyle/>
        <a:p>
          <a:pPr algn="ctr"/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服务日志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642A35-2D54-48E7-AD72-3C442788E494}" type="parTrans" cxnId="{B2D503B4-1436-4870-8157-0A354C253A74}">
      <dgm:prSet/>
      <dgm:spPr/>
      <dgm:t>
        <a:bodyPr/>
        <a:lstStyle/>
        <a:p>
          <a:endParaRPr lang="zh-CN" altLang="en-US"/>
        </a:p>
      </dgm:t>
    </dgm:pt>
    <dgm:pt modelId="{1B238BB6-CE36-413E-9F10-47844FC52284}" type="sibTrans" cxnId="{B2D503B4-1436-4870-8157-0A354C253A74}">
      <dgm:prSet/>
      <dgm:spPr/>
      <dgm:t>
        <a:bodyPr/>
        <a:lstStyle/>
        <a:p>
          <a:endParaRPr lang="zh-CN" altLang="en-US"/>
        </a:p>
      </dgm:t>
    </dgm:pt>
    <dgm:pt modelId="{DD423602-303C-40FF-BB87-573BD1F45910}">
      <dgm:prSet phldrT="[文本]" custT="1"/>
      <dgm:spPr/>
      <dgm:t>
        <a:bodyPr/>
        <a:lstStyle/>
        <a:p>
          <a:pPr algn="l"/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服务日志集中管理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8CB095B1-B226-4560-A8A0-E92527643B71}" type="parTrans" cxnId="{A5424067-0AAD-400B-BDE7-BBE3230B5E00}">
      <dgm:prSet/>
      <dgm:spPr/>
      <dgm:t>
        <a:bodyPr/>
        <a:lstStyle/>
        <a:p>
          <a:endParaRPr lang="zh-CN" altLang="en-US"/>
        </a:p>
      </dgm:t>
    </dgm:pt>
    <dgm:pt modelId="{609FC54C-2A3B-4E66-827A-7EAB0CDD57F9}" type="sibTrans" cxnId="{A5424067-0AAD-400B-BDE7-BBE3230B5E00}">
      <dgm:prSet/>
      <dgm:spPr/>
      <dgm:t>
        <a:bodyPr/>
        <a:lstStyle/>
        <a:p>
          <a:endParaRPr lang="zh-CN" altLang="en-US"/>
        </a:p>
      </dgm:t>
    </dgm:pt>
    <dgm:pt modelId="{48F5BCD3-F166-4089-8130-DFC8BE541391}">
      <dgm:prSet phldrT="[文本]" custT="1"/>
      <dgm:spPr/>
      <dgm:t>
        <a:bodyPr/>
        <a:lstStyle/>
        <a:p>
          <a:pPr algn="ctr"/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服务路由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660FDD-929E-45F1-BC08-4C312120D145}" type="parTrans" cxnId="{28A6DA90-D01C-4EE4-A276-62D708426A39}">
      <dgm:prSet/>
      <dgm:spPr/>
      <dgm:t>
        <a:bodyPr/>
        <a:lstStyle/>
        <a:p>
          <a:endParaRPr lang="zh-CN" altLang="en-US"/>
        </a:p>
      </dgm:t>
    </dgm:pt>
    <dgm:pt modelId="{7CC5D9C8-9318-4D87-A89A-FE3C0D697A89}" type="sibTrans" cxnId="{28A6DA90-D01C-4EE4-A276-62D708426A39}">
      <dgm:prSet/>
      <dgm:spPr/>
      <dgm:t>
        <a:bodyPr/>
        <a:lstStyle/>
        <a:p>
          <a:endParaRPr lang="zh-CN" altLang="en-US"/>
        </a:p>
      </dgm:t>
    </dgm:pt>
    <dgm:pt modelId="{9ED1B0BA-12B4-4374-AC4E-BC6F63D24A91}">
      <dgm:prSet phldrT="[文本]" custT="1"/>
      <dgm:spPr/>
      <dgm:t>
        <a:bodyPr/>
        <a:lstStyle/>
        <a:p>
          <a:pPr algn="ctr"/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服务性能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2FD472-7446-4031-B19B-ECC50244F059}" type="parTrans" cxnId="{F9839D4D-C5B7-457F-B41C-E8CC38158785}">
      <dgm:prSet/>
      <dgm:spPr/>
      <dgm:t>
        <a:bodyPr/>
        <a:lstStyle/>
        <a:p>
          <a:endParaRPr lang="zh-CN" altLang="en-US"/>
        </a:p>
      </dgm:t>
    </dgm:pt>
    <dgm:pt modelId="{2C9C6758-D274-4564-8BF4-13564DA8B76F}" type="sibTrans" cxnId="{F9839D4D-C5B7-457F-B41C-E8CC38158785}">
      <dgm:prSet/>
      <dgm:spPr/>
      <dgm:t>
        <a:bodyPr/>
        <a:lstStyle/>
        <a:p>
          <a:endParaRPr lang="zh-CN" altLang="en-US"/>
        </a:p>
      </dgm:t>
    </dgm:pt>
    <dgm:pt modelId="{298ED277-243C-48DA-BBED-91E66D7C8022}">
      <dgm:prSet phldrT="[文本]" custT="1"/>
      <dgm:spPr/>
      <dgm:t>
        <a:bodyPr/>
        <a:lstStyle/>
        <a:p>
          <a:pPr algn="l"/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服务动态路由</a:t>
          </a:r>
          <a:r>
            <a: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,</a:t>
          </a:r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监控</a:t>
          </a:r>
          <a:r>
            <a: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,</a:t>
          </a:r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弹性</a:t>
          </a:r>
          <a:r>
            <a: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,</a:t>
          </a:r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安全</a:t>
          </a:r>
          <a:endParaRPr lang="en-US" altLang="zh-CN" sz="1800" dirty="0" smtClean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1C29824C-05F0-44B0-BB7D-A9F264EF668C}" type="parTrans" cxnId="{A0925889-AAAD-49FB-B3E7-BC8B808CDF79}">
      <dgm:prSet/>
      <dgm:spPr/>
      <dgm:t>
        <a:bodyPr/>
        <a:lstStyle/>
        <a:p>
          <a:endParaRPr lang="zh-CN" altLang="en-US"/>
        </a:p>
      </dgm:t>
    </dgm:pt>
    <dgm:pt modelId="{ABC358A4-4B64-404E-84AB-CD56830F1EC0}" type="sibTrans" cxnId="{A0925889-AAAD-49FB-B3E7-BC8B808CDF79}">
      <dgm:prSet/>
      <dgm:spPr/>
      <dgm:t>
        <a:bodyPr/>
        <a:lstStyle/>
        <a:p>
          <a:endParaRPr lang="zh-CN" altLang="en-US"/>
        </a:p>
      </dgm:t>
    </dgm:pt>
    <dgm:pt modelId="{915373A3-FBBA-4050-B91D-69324FA9D5C4}">
      <dgm:prSet phldrT="[文本]" custT="1"/>
      <dgm:spPr/>
      <dgm:t>
        <a:bodyPr/>
        <a:lstStyle/>
        <a:p>
          <a:pPr algn="l"/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调用统计和性能监控</a:t>
          </a:r>
          <a:endParaRPr lang="en-US" altLang="zh-CN" sz="1800" dirty="0" smtClean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115A6A34-BB3D-405F-BB87-5FBA9B74E818}" type="parTrans" cxnId="{358C26AA-A865-41F9-B063-1B840BC62B51}">
      <dgm:prSet/>
      <dgm:spPr/>
      <dgm:t>
        <a:bodyPr/>
        <a:lstStyle/>
        <a:p>
          <a:endParaRPr lang="zh-CN" altLang="en-US"/>
        </a:p>
      </dgm:t>
    </dgm:pt>
    <dgm:pt modelId="{292AC4F4-5A49-454A-AB14-7E5B75CE6A67}" type="sibTrans" cxnId="{358C26AA-A865-41F9-B063-1B840BC62B51}">
      <dgm:prSet/>
      <dgm:spPr/>
      <dgm:t>
        <a:bodyPr/>
        <a:lstStyle/>
        <a:p>
          <a:endParaRPr lang="zh-CN" altLang="en-US"/>
        </a:p>
      </dgm:t>
    </dgm:pt>
    <dgm:pt modelId="{A22D868C-102E-4D0C-A30B-510BCAC49715}" type="pres">
      <dgm:prSet presAssocID="{B0B1CF42-EBF1-4926-BCCE-101E0E37F87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3BE9B8C-D996-4D8E-BEDB-803AA33C414A}" type="pres">
      <dgm:prSet presAssocID="{836C2300-87CF-4A40-AED9-582C0A93F55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F24E76-1BB4-4B9C-860C-793320D13DD3}" type="pres">
      <dgm:prSet presAssocID="{E7ABDE5C-9B54-41F6-A702-8E77CBEFE78A}" presName="sibTrans" presStyleCnt="0"/>
      <dgm:spPr/>
    </dgm:pt>
    <dgm:pt modelId="{B117D49A-1F93-4E35-81F4-C8E9A4BD272B}" type="pres">
      <dgm:prSet presAssocID="{2DC3482E-A424-4E55-A03B-29F8BE9EA96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7F4D53-8FC4-43B8-84D0-5418238330D9}" type="pres">
      <dgm:prSet presAssocID="{1B238BB6-CE36-413E-9F10-47844FC52284}" presName="sibTrans" presStyleCnt="0"/>
      <dgm:spPr/>
    </dgm:pt>
    <dgm:pt modelId="{2150B9A4-7446-4715-86E6-6A4B6886DECC}" type="pres">
      <dgm:prSet presAssocID="{48F5BCD3-F166-4089-8130-DFC8BE54139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6E761D-558B-4D9D-B85A-0A159B33EFBC}" type="pres">
      <dgm:prSet presAssocID="{7CC5D9C8-9318-4D87-A89A-FE3C0D697A89}" presName="sibTrans" presStyleCnt="0"/>
      <dgm:spPr/>
    </dgm:pt>
    <dgm:pt modelId="{1B504D27-C623-47FA-B87B-56A89BA92C66}" type="pres">
      <dgm:prSet presAssocID="{9ED1B0BA-12B4-4374-AC4E-BC6F63D24A9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D8CAAB4-EFD6-4962-937E-AFEB940A290B}" type="presOf" srcId="{915373A3-FBBA-4050-B91D-69324FA9D5C4}" destId="{1B504D27-C623-47FA-B87B-56A89BA92C66}" srcOrd="0" destOrd="1" presId="urn:microsoft.com/office/officeart/2005/8/layout/hList6"/>
    <dgm:cxn modelId="{A0925889-AAAD-49FB-B3E7-BC8B808CDF79}" srcId="{48F5BCD3-F166-4089-8130-DFC8BE541391}" destId="{298ED277-243C-48DA-BBED-91E66D7C8022}" srcOrd="0" destOrd="0" parTransId="{1C29824C-05F0-44B0-BB7D-A9F264EF668C}" sibTransId="{ABC358A4-4B64-404E-84AB-CD56830F1EC0}"/>
    <dgm:cxn modelId="{B2D503B4-1436-4870-8157-0A354C253A74}" srcId="{B0B1CF42-EBF1-4926-BCCE-101E0E37F878}" destId="{2DC3482E-A424-4E55-A03B-29F8BE9EA963}" srcOrd="1" destOrd="0" parTransId="{5B642A35-2D54-48E7-AD72-3C442788E494}" sibTransId="{1B238BB6-CE36-413E-9F10-47844FC52284}"/>
    <dgm:cxn modelId="{F9839D4D-C5B7-457F-B41C-E8CC38158785}" srcId="{B0B1CF42-EBF1-4926-BCCE-101E0E37F878}" destId="{9ED1B0BA-12B4-4374-AC4E-BC6F63D24A91}" srcOrd="3" destOrd="0" parTransId="{442FD472-7446-4031-B19B-ECC50244F059}" sibTransId="{2C9C6758-D274-4564-8BF4-13564DA8B76F}"/>
    <dgm:cxn modelId="{1DAFA62A-D825-43F9-9DBE-37B3113E5C1D}" type="presOf" srcId="{9ED1B0BA-12B4-4374-AC4E-BC6F63D24A91}" destId="{1B504D27-C623-47FA-B87B-56A89BA92C66}" srcOrd="0" destOrd="0" presId="urn:microsoft.com/office/officeart/2005/8/layout/hList6"/>
    <dgm:cxn modelId="{28A6DA90-D01C-4EE4-A276-62D708426A39}" srcId="{B0B1CF42-EBF1-4926-BCCE-101E0E37F878}" destId="{48F5BCD3-F166-4089-8130-DFC8BE541391}" srcOrd="2" destOrd="0" parTransId="{40660FDD-929E-45F1-BC08-4C312120D145}" sibTransId="{7CC5D9C8-9318-4D87-A89A-FE3C0D697A89}"/>
    <dgm:cxn modelId="{A427DEDB-BD2B-4413-90EF-AE6EF5DB5997}" type="presOf" srcId="{298ED277-243C-48DA-BBED-91E66D7C8022}" destId="{2150B9A4-7446-4715-86E6-6A4B6886DECC}" srcOrd="0" destOrd="1" presId="urn:microsoft.com/office/officeart/2005/8/layout/hList6"/>
    <dgm:cxn modelId="{AA52EA9F-3227-4088-9B5B-4A9079C52A9E}" srcId="{B0B1CF42-EBF1-4926-BCCE-101E0E37F878}" destId="{836C2300-87CF-4A40-AED9-582C0A93F552}" srcOrd="0" destOrd="0" parTransId="{348F602B-6A2F-4861-B5C4-8FCF316E097F}" sibTransId="{E7ABDE5C-9B54-41F6-A702-8E77CBEFE78A}"/>
    <dgm:cxn modelId="{A5424067-0AAD-400B-BDE7-BBE3230B5E00}" srcId="{2DC3482E-A424-4E55-A03B-29F8BE9EA963}" destId="{DD423602-303C-40FF-BB87-573BD1F45910}" srcOrd="0" destOrd="0" parTransId="{8CB095B1-B226-4560-A8A0-E92527643B71}" sibTransId="{609FC54C-2A3B-4E66-827A-7EAB0CDD57F9}"/>
    <dgm:cxn modelId="{FA824998-ED08-4D13-AB28-E9298AF3FBD2}" srcId="{836C2300-87CF-4A40-AED9-582C0A93F552}" destId="{63A9CF3F-C94B-4C23-8295-7520E6372B6E}" srcOrd="0" destOrd="0" parTransId="{63BB234D-DCAF-4EBB-B109-FD9B40C1DB9E}" sibTransId="{765088E8-9E55-4D74-8643-2B7F6140B84C}"/>
    <dgm:cxn modelId="{EA34E0C2-8CCD-4BB4-B582-C1DBF3930A6A}" type="presOf" srcId="{2DC3482E-A424-4E55-A03B-29F8BE9EA963}" destId="{B117D49A-1F93-4E35-81F4-C8E9A4BD272B}" srcOrd="0" destOrd="0" presId="urn:microsoft.com/office/officeart/2005/8/layout/hList6"/>
    <dgm:cxn modelId="{FDBF298E-459A-464B-957E-FF0792B4E1F5}" type="presOf" srcId="{B0B1CF42-EBF1-4926-BCCE-101E0E37F878}" destId="{A22D868C-102E-4D0C-A30B-510BCAC49715}" srcOrd="0" destOrd="0" presId="urn:microsoft.com/office/officeart/2005/8/layout/hList6"/>
    <dgm:cxn modelId="{4A63EEC3-D385-4F7F-9DF2-BAB6BEFC85F7}" type="presOf" srcId="{48F5BCD3-F166-4089-8130-DFC8BE541391}" destId="{2150B9A4-7446-4715-86E6-6A4B6886DECC}" srcOrd="0" destOrd="0" presId="urn:microsoft.com/office/officeart/2005/8/layout/hList6"/>
    <dgm:cxn modelId="{0FA93489-D51F-47B7-999F-761340F1FAEF}" type="presOf" srcId="{836C2300-87CF-4A40-AED9-582C0A93F552}" destId="{93BE9B8C-D996-4D8E-BEDB-803AA33C414A}" srcOrd="0" destOrd="0" presId="urn:microsoft.com/office/officeart/2005/8/layout/hList6"/>
    <dgm:cxn modelId="{358C26AA-A865-41F9-B063-1B840BC62B51}" srcId="{9ED1B0BA-12B4-4374-AC4E-BC6F63D24A91}" destId="{915373A3-FBBA-4050-B91D-69324FA9D5C4}" srcOrd="0" destOrd="0" parTransId="{115A6A34-BB3D-405F-BB87-5FBA9B74E818}" sibTransId="{292AC4F4-5A49-454A-AB14-7E5B75CE6A67}"/>
    <dgm:cxn modelId="{C6FD9668-29D3-4E71-9FD4-AFB4F5678283}" type="presOf" srcId="{DD423602-303C-40FF-BB87-573BD1F45910}" destId="{B117D49A-1F93-4E35-81F4-C8E9A4BD272B}" srcOrd="0" destOrd="1" presId="urn:microsoft.com/office/officeart/2005/8/layout/hList6"/>
    <dgm:cxn modelId="{B24DDC33-1102-4F85-BF99-AEF8795F0811}" type="presOf" srcId="{63A9CF3F-C94B-4C23-8295-7520E6372B6E}" destId="{93BE9B8C-D996-4D8E-BEDB-803AA33C414A}" srcOrd="0" destOrd="1" presId="urn:microsoft.com/office/officeart/2005/8/layout/hList6"/>
    <dgm:cxn modelId="{27245B54-9819-44A7-9E2E-A95A1556026C}" type="presParOf" srcId="{A22D868C-102E-4D0C-A30B-510BCAC49715}" destId="{93BE9B8C-D996-4D8E-BEDB-803AA33C414A}" srcOrd="0" destOrd="0" presId="urn:microsoft.com/office/officeart/2005/8/layout/hList6"/>
    <dgm:cxn modelId="{EF268ABE-2636-4E0F-B6B9-DDD99F35BF81}" type="presParOf" srcId="{A22D868C-102E-4D0C-A30B-510BCAC49715}" destId="{1EF24E76-1BB4-4B9C-860C-793320D13DD3}" srcOrd="1" destOrd="0" presId="urn:microsoft.com/office/officeart/2005/8/layout/hList6"/>
    <dgm:cxn modelId="{A44A895A-C326-4823-87D6-481E3EC518CF}" type="presParOf" srcId="{A22D868C-102E-4D0C-A30B-510BCAC49715}" destId="{B117D49A-1F93-4E35-81F4-C8E9A4BD272B}" srcOrd="2" destOrd="0" presId="urn:microsoft.com/office/officeart/2005/8/layout/hList6"/>
    <dgm:cxn modelId="{C8BAA1C5-84B4-4AC4-8213-48AB8930694A}" type="presParOf" srcId="{A22D868C-102E-4D0C-A30B-510BCAC49715}" destId="{567F4D53-8FC4-43B8-84D0-5418238330D9}" srcOrd="3" destOrd="0" presId="urn:microsoft.com/office/officeart/2005/8/layout/hList6"/>
    <dgm:cxn modelId="{9EE88485-DA3F-4A59-A5B7-2D59E73FFE63}" type="presParOf" srcId="{A22D868C-102E-4D0C-A30B-510BCAC49715}" destId="{2150B9A4-7446-4715-86E6-6A4B6886DECC}" srcOrd="4" destOrd="0" presId="urn:microsoft.com/office/officeart/2005/8/layout/hList6"/>
    <dgm:cxn modelId="{86CD3B96-88D2-4B11-BA4F-16E7E928785D}" type="presParOf" srcId="{A22D868C-102E-4D0C-A30B-510BCAC49715}" destId="{076E761D-558B-4D9D-B85A-0A159B33EFBC}" srcOrd="5" destOrd="0" presId="urn:microsoft.com/office/officeart/2005/8/layout/hList6"/>
    <dgm:cxn modelId="{E632FDB2-479C-49DA-B9E0-AD233C6FA1F4}" type="presParOf" srcId="{A22D868C-102E-4D0C-A30B-510BCAC49715}" destId="{1B504D27-C623-47FA-B87B-56A89BA92C66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B1CF42-EBF1-4926-BCCE-101E0E37F878}" type="doc">
      <dgm:prSet loTypeId="urn:microsoft.com/office/officeart/2005/8/layout/defaul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36C2300-87CF-4A40-AED9-582C0A93F552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流程构建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8F602B-6A2F-4861-B5C4-8FCF316E097F}" type="par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E7ABDE5C-9B54-41F6-A702-8E77CBEFE78A}" type="sib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63A9CF3F-C94B-4C23-8295-7520E6372B6E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流程定义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63BB234D-DCAF-4EBB-B109-FD9B40C1DB9E}" type="par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765088E8-9E55-4D74-8643-2B7F6140B84C}" type="sib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2DC3482E-A424-4E55-A03B-29F8BE9EA963}">
      <dgm:prSet phldrT="[文本]" custT="1"/>
      <dgm:spPr/>
      <dgm:t>
        <a:bodyPr/>
        <a:lstStyle/>
        <a:p>
          <a:pPr algn="ctr"/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流程规则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642A35-2D54-48E7-AD72-3C442788E494}" type="parTrans" cxnId="{B2D503B4-1436-4870-8157-0A354C253A74}">
      <dgm:prSet/>
      <dgm:spPr/>
      <dgm:t>
        <a:bodyPr/>
        <a:lstStyle/>
        <a:p>
          <a:endParaRPr lang="zh-CN" altLang="en-US"/>
        </a:p>
      </dgm:t>
    </dgm:pt>
    <dgm:pt modelId="{1B238BB6-CE36-413E-9F10-47844FC52284}" type="sibTrans" cxnId="{B2D503B4-1436-4870-8157-0A354C253A74}">
      <dgm:prSet/>
      <dgm:spPr/>
      <dgm:t>
        <a:bodyPr/>
        <a:lstStyle/>
        <a:p>
          <a:endParaRPr lang="zh-CN" altLang="en-US"/>
        </a:p>
      </dgm:t>
    </dgm:pt>
    <dgm:pt modelId="{DD423602-303C-40FF-BB87-573BD1F45910}">
      <dgm:prSet phldrT="[文本]" custT="1"/>
      <dgm:spPr/>
      <dgm:t>
        <a:bodyPr/>
        <a:lstStyle/>
        <a:p>
          <a:pPr algn="l"/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流程规则定义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8CB095B1-B226-4560-A8A0-E92527643B71}" type="parTrans" cxnId="{A5424067-0AAD-400B-BDE7-BBE3230B5E00}">
      <dgm:prSet/>
      <dgm:spPr/>
      <dgm:t>
        <a:bodyPr/>
        <a:lstStyle/>
        <a:p>
          <a:endParaRPr lang="zh-CN" altLang="en-US"/>
        </a:p>
      </dgm:t>
    </dgm:pt>
    <dgm:pt modelId="{609FC54C-2A3B-4E66-827A-7EAB0CDD57F9}" type="sibTrans" cxnId="{A5424067-0AAD-400B-BDE7-BBE3230B5E00}">
      <dgm:prSet/>
      <dgm:spPr/>
      <dgm:t>
        <a:bodyPr/>
        <a:lstStyle/>
        <a:p>
          <a:endParaRPr lang="zh-CN" altLang="en-US"/>
        </a:p>
      </dgm:t>
    </dgm:pt>
    <dgm:pt modelId="{48F5BCD3-F166-4089-8130-DFC8BE541391}">
      <dgm:prSet phldrT="[文本]" custT="1"/>
      <dgm:spPr/>
      <dgm:t>
        <a:bodyPr/>
        <a:lstStyle/>
        <a:p>
          <a:pPr algn="ctr"/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非人工流程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660FDD-929E-45F1-BC08-4C312120D145}" type="parTrans" cxnId="{28A6DA90-D01C-4EE4-A276-62D708426A39}">
      <dgm:prSet/>
      <dgm:spPr/>
      <dgm:t>
        <a:bodyPr/>
        <a:lstStyle/>
        <a:p>
          <a:endParaRPr lang="zh-CN" altLang="en-US"/>
        </a:p>
      </dgm:t>
    </dgm:pt>
    <dgm:pt modelId="{7CC5D9C8-9318-4D87-A89A-FE3C0D697A89}" type="sibTrans" cxnId="{28A6DA90-D01C-4EE4-A276-62D708426A39}">
      <dgm:prSet/>
      <dgm:spPr/>
      <dgm:t>
        <a:bodyPr/>
        <a:lstStyle/>
        <a:p>
          <a:endParaRPr lang="zh-CN" altLang="en-US"/>
        </a:p>
      </dgm:t>
    </dgm:pt>
    <dgm:pt modelId="{9ED1B0BA-12B4-4374-AC4E-BC6F63D24A91}">
      <dgm:prSet phldrT="[文本]" custT="1"/>
      <dgm:spPr/>
      <dgm:t>
        <a:bodyPr/>
        <a:lstStyle/>
        <a:p>
          <a:pPr algn="ctr"/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流程治理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2FD472-7446-4031-B19B-ECC50244F059}" type="parTrans" cxnId="{F9839D4D-C5B7-457F-B41C-E8CC38158785}">
      <dgm:prSet/>
      <dgm:spPr/>
      <dgm:t>
        <a:bodyPr/>
        <a:lstStyle/>
        <a:p>
          <a:endParaRPr lang="zh-CN" altLang="en-US"/>
        </a:p>
      </dgm:t>
    </dgm:pt>
    <dgm:pt modelId="{2C9C6758-D274-4564-8BF4-13564DA8B76F}" type="sibTrans" cxnId="{F9839D4D-C5B7-457F-B41C-E8CC38158785}">
      <dgm:prSet/>
      <dgm:spPr/>
      <dgm:t>
        <a:bodyPr/>
        <a:lstStyle/>
        <a:p>
          <a:endParaRPr lang="zh-CN" altLang="en-US"/>
        </a:p>
      </dgm:t>
    </dgm:pt>
    <dgm:pt modelId="{298ED277-243C-48DA-BBED-91E66D7C8022}">
      <dgm:prSet phldrT="[文本]" custT="1"/>
      <dgm:spPr/>
      <dgm:t>
        <a:bodyPr/>
        <a:lstStyle/>
        <a:p>
          <a:pPr algn="l"/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流程组合</a:t>
          </a:r>
          <a:r>
            <a: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BPM</a:t>
          </a:r>
        </a:p>
      </dgm:t>
    </dgm:pt>
    <dgm:pt modelId="{1C29824C-05F0-44B0-BB7D-A9F264EF668C}" type="parTrans" cxnId="{A0925889-AAAD-49FB-B3E7-BC8B808CDF79}">
      <dgm:prSet/>
      <dgm:spPr/>
      <dgm:t>
        <a:bodyPr/>
        <a:lstStyle/>
        <a:p>
          <a:endParaRPr lang="zh-CN" altLang="en-US"/>
        </a:p>
      </dgm:t>
    </dgm:pt>
    <dgm:pt modelId="{ABC358A4-4B64-404E-84AB-CD56830F1EC0}" type="sibTrans" cxnId="{A0925889-AAAD-49FB-B3E7-BC8B808CDF79}">
      <dgm:prSet/>
      <dgm:spPr/>
      <dgm:t>
        <a:bodyPr/>
        <a:lstStyle/>
        <a:p>
          <a:endParaRPr lang="zh-CN" altLang="en-US"/>
        </a:p>
      </dgm:t>
    </dgm:pt>
    <dgm:pt modelId="{915373A3-FBBA-4050-B91D-69324FA9D5C4}">
      <dgm:prSet phldrT="[文本]" custT="1"/>
      <dgm:spPr/>
      <dgm:t>
        <a:bodyPr/>
        <a:lstStyle/>
        <a:p>
          <a:pPr algn="l"/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流程统计、监控</a:t>
          </a:r>
          <a:endParaRPr lang="en-US" altLang="zh-CN" sz="1800" dirty="0" smtClean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115A6A34-BB3D-405F-BB87-5FBA9B74E818}" type="parTrans" cxnId="{358C26AA-A865-41F9-B063-1B840BC62B51}">
      <dgm:prSet/>
      <dgm:spPr/>
      <dgm:t>
        <a:bodyPr/>
        <a:lstStyle/>
        <a:p>
          <a:endParaRPr lang="zh-CN" altLang="en-US"/>
        </a:p>
      </dgm:t>
    </dgm:pt>
    <dgm:pt modelId="{292AC4F4-5A49-454A-AB14-7E5B75CE6A67}" type="sibTrans" cxnId="{358C26AA-A865-41F9-B063-1B840BC62B51}">
      <dgm:prSet/>
      <dgm:spPr/>
      <dgm:t>
        <a:bodyPr/>
        <a:lstStyle/>
        <a:p>
          <a:endParaRPr lang="zh-CN" altLang="en-US"/>
        </a:p>
      </dgm:t>
    </dgm:pt>
    <dgm:pt modelId="{1603A63D-E203-45E8-974D-4D62DD25C9A5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子流程、异步流程、自由流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04117962-652D-42F6-86D4-010BD49F9E47}" type="parTrans" cxnId="{3E246D08-3C86-4E44-9E13-E3315DB56284}">
      <dgm:prSet/>
      <dgm:spPr/>
      <dgm:t>
        <a:bodyPr/>
        <a:lstStyle/>
        <a:p>
          <a:endParaRPr lang="zh-CN" altLang="en-US"/>
        </a:p>
      </dgm:t>
    </dgm:pt>
    <dgm:pt modelId="{DF0DE68A-A087-4E2B-A38C-1EA5CF4BB9BC}" type="sibTrans" cxnId="{3E246D08-3C86-4E44-9E13-E3315DB56284}">
      <dgm:prSet/>
      <dgm:spPr/>
      <dgm:t>
        <a:bodyPr/>
        <a:lstStyle/>
        <a:p>
          <a:endParaRPr lang="zh-CN" altLang="en-US"/>
        </a:p>
      </dgm:t>
    </dgm:pt>
    <dgm:pt modelId="{FED20CE1-0386-40A1-B0F4-BA272F62F707}">
      <dgm:prSet phldrT="[文本]" custT="1"/>
      <dgm:spPr/>
      <dgm:t>
        <a:bodyPr/>
        <a:lstStyle/>
        <a:p>
          <a:pPr algn="l"/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流程事件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0BD436DD-D19F-45A3-BBE6-DC8CC62AE89D}" type="parTrans" cxnId="{CC4C91F2-BD17-4EC4-A88D-C8A741CF0933}">
      <dgm:prSet/>
      <dgm:spPr/>
      <dgm:t>
        <a:bodyPr/>
        <a:lstStyle/>
        <a:p>
          <a:endParaRPr lang="zh-CN" altLang="en-US"/>
        </a:p>
      </dgm:t>
    </dgm:pt>
    <dgm:pt modelId="{03C64D58-DEA3-4E6E-8E1C-A96695BAE6FD}" type="sibTrans" cxnId="{CC4C91F2-BD17-4EC4-A88D-C8A741CF0933}">
      <dgm:prSet/>
      <dgm:spPr/>
      <dgm:t>
        <a:bodyPr/>
        <a:lstStyle/>
        <a:p>
          <a:endParaRPr lang="zh-CN" altLang="en-US"/>
        </a:p>
      </dgm:t>
    </dgm:pt>
    <dgm:pt modelId="{F3CFA3F0-59D3-4444-B096-357DEC3E4453}">
      <dgm:prSet phldrT="[文本]" custT="1"/>
      <dgm:spPr/>
      <dgm:t>
        <a:bodyPr/>
        <a:lstStyle/>
        <a:p>
          <a:pPr algn="l"/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非活动流程处理等</a:t>
          </a:r>
          <a:endParaRPr lang="en-US" altLang="zh-CN" sz="1800" dirty="0" smtClean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127D0CC4-2B50-41D5-8371-B7FBAEB23258}" type="parTrans" cxnId="{E93F5C8D-DBAE-43C8-A28F-5BFD81C2564E}">
      <dgm:prSet/>
      <dgm:spPr/>
      <dgm:t>
        <a:bodyPr/>
        <a:lstStyle/>
        <a:p>
          <a:endParaRPr lang="zh-CN" altLang="en-US"/>
        </a:p>
      </dgm:t>
    </dgm:pt>
    <dgm:pt modelId="{E6533A0F-919F-4F85-812F-75FEC9D7F874}" type="sibTrans" cxnId="{E93F5C8D-DBAE-43C8-A28F-5BFD81C2564E}">
      <dgm:prSet/>
      <dgm:spPr/>
      <dgm:t>
        <a:bodyPr/>
        <a:lstStyle/>
        <a:p>
          <a:endParaRPr lang="zh-CN" altLang="en-US"/>
        </a:p>
      </dgm:t>
    </dgm:pt>
    <dgm:pt modelId="{150A4C80-07F8-4E13-8E20-277BBCED305E}" type="pres">
      <dgm:prSet presAssocID="{B0B1CF42-EBF1-4926-BCCE-101E0E37F87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3203415-66AD-467E-8442-5EF48993A541}" type="pres">
      <dgm:prSet presAssocID="{836C2300-87CF-4A40-AED9-582C0A93F552}" presName="node" presStyleLbl="node1" presStyleIdx="0" presStyleCnt="4" custScaleY="16519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EA2636-B7DC-4B9E-AB64-DEF439B09596}" type="pres">
      <dgm:prSet presAssocID="{E7ABDE5C-9B54-41F6-A702-8E77CBEFE78A}" presName="sibTrans" presStyleCnt="0"/>
      <dgm:spPr/>
    </dgm:pt>
    <dgm:pt modelId="{5E43DFB9-4F1F-4597-956C-D0EB3C6E5530}" type="pres">
      <dgm:prSet presAssocID="{2DC3482E-A424-4E55-A03B-29F8BE9EA963}" presName="node" presStyleLbl="node1" presStyleIdx="1" presStyleCnt="4" custScaleY="16519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871DEA-8235-4734-989D-F560AE88C777}" type="pres">
      <dgm:prSet presAssocID="{1B238BB6-CE36-413E-9F10-47844FC52284}" presName="sibTrans" presStyleCnt="0"/>
      <dgm:spPr/>
    </dgm:pt>
    <dgm:pt modelId="{8BB492EC-838A-435A-951C-32BB5A724605}" type="pres">
      <dgm:prSet presAssocID="{48F5BCD3-F166-4089-8130-DFC8BE541391}" presName="node" presStyleLbl="node1" presStyleIdx="2" presStyleCnt="4" custScaleY="16519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87D0DE-C1F0-4052-B849-D911A1281795}" type="pres">
      <dgm:prSet presAssocID="{7CC5D9C8-9318-4D87-A89A-FE3C0D697A89}" presName="sibTrans" presStyleCnt="0"/>
      <dgm:spPr/>
    </dgm:pt>
    <dgm:pt modelId="{59201385-4C74-446D-BEF3-1605E39EF5B8}" type="pres">
      <dgm:prSet presAssocID="{9ED1B0BA-12B4-4374-AC4E-BC6F63D24A91}" presName="node" presStyleLbl="node1" presStyleIdx="3" presStyleCnt="4" custScaleY="16519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C4C91F2-BD17-4EC4-A88D-C8A741CF0933}" srcId="{2DC3482E-A424-4E55-A03B-29F8BE9EA963}" destId="{FED20CE1-0386-40A1-B0F4-BA272F62F707}" srcOrd="1" destOrd="0" parTransId="{0BD436DD-D19F-45A3-BBE6-DC8CC62AE89D}" sibTransId="{03C64D58-DEA3-4E6E-8E1C-A96695BAE6FD}"/>
    <dgm:cxn modelId="{CF78DCC7-419E-4391-B500-A63E98E48254}" type="presOf" srcId="{F3CFA3F0-59D3-4444-B096-357DEC3E4453}" destId="{59201385-4C74-446D-BEF3-1605E39EF5B8}" srcOrd="0" destOrd="2" presId="urn:microsoft.com/office/officeart/2005/8/layout/default"/>
    <dgm:cxn modelId="{0B916360-51D5-4B38-8DBC-99A0C9E26768}" type="presOf" srcId="{1603A63D-E203-45E8-974D-4D62DD25C9A5}" destId="{53203415-66AD-467E-8442-5EF48993A541}" srcOrd="0" destOrd="2" presId="urn:microsoft.com/office/officeart/2005/8/layout/default"/>
    <dgm:cxn modelId="{28A6DA90-D01C-4EE4-A276-62D708426A39}" srcId="{B0B1CF42-EBF1-4926-BCCE-101E0E37F878}" destId="{48F5BCD3-F166-4089-8130-DFC8BE541391}" srcOrd="2" destOrd="0" parTransId="{40660FDD-929E-45F1-BC08-4C312120D145}" sibTransId="{7CC5D9C8-9318-4D87-A89A-FE3C0D697A89}"/>
    <dgm:cxn modelId="{F9839D4D-C5B7-457F-B41C-E8CC38158785}" srcId="{B0B1CF42-EBF1-4926-BCCE-101E0E37F878}" destId="{9ED1B0BA-12B4-4374-AC4E-BC6F63D24A91}" srcOrd="3" destOrd="0" parTransId="{442FD472-7446-4031-B19B-ECC50244F059}" sibTransId="{2C9C6758-D274-4564-8BF4-13564DA8B76F}"/>
    <dgm:cxn modelId="{358C26AA-A865-41F9-B063-1B840BC62B51}" srcId="{9ED1B0BA-12B4-4374-AC4E-BC6F63D24A91}" destId="{915373A3-FBBA-4050-B91D-69324FA9D5C4}" srcOrd="0" destOrd="0" parTransId="{115A6A34-BB3D-405F-BB87-5FBA9B74E818}" sibTransId="{292AC4F4-5A49-454A-AB14-7E5B75CE6A67}"/>
    <dgm:cxn modelId="{95F8CEF1-A017-4490-AE35-A34E937ACB06}" type="presOf" srcId="{48F5BCD3-F166-4089-8130-DFC8BE541391}" destId="{8BB492EC-838A-435A-951C-32BB5A724605}" srcOrd="0" destOrd="0" presId="urn:microsoft.com/office/officeart/2005/8/layout/default"/>
    <dgm:cxn modelId="{79E036C6-3A07-4AED-9205-9239E9E83846}" type="presOf" srcId="{FED20CE1-0386-40A1-B0F4-BA272F62F707}" destId="{5E43DFB9-4F1F-4597-956C-D0EB3C6E5530}" srcOrd="0" destOrd="2" presId="urn:microsoft.com/office/officeart/2005/8/layout/default"/>
    <dgm:cxn modelId="{63F00827-B16D-495C-955A-34DE78982167}" type="presOf" srcId="{915373A3-FBBA-4050-B91D-69324FA9D5C4}" destId="{59201385-4C74-446D-BEF3-1605E39EF5B8}" srcOrd="0" destOrd="1" presId="urn:microsoft.com/office/officeart/2005/8/layout/default"/>
    <dgm:cxn modelId="{E93F5C8D-DBAE-43C8-A28F-5BFD81C2564E}" srcId="{9ED1B0BA-12B4-4374-AC4E-BC6F63D24A91}" destId="{F3CFA3F0-59D3-4444-B096-357DEC3E4453}" srcOrd="1" destOrd="0" parTransId="{127D0CC4-2B50-41D5-8371-B7FBAEB23258}" sibTransId="{E6533A0F-919F-4F85-812F-75FEC9D7F874}"/>
    <dgm:cxn modelId="{002BEFF2-52C4-4CB5-906F-34DBA5D23F48}" type="presOf" srcId="{298ED277-243C-48DA-BBED-91E66D7C8022}" destId="{8BB492EC-838A-435A-951C-32BB5A724605}" srcOrd="0" destOrd="1" presId="urn:microsoft.com/office/officeart/2005/8/layout/default"/>
    <dgm:cxn modelId="{FDD608B0-ADA6-4652-88C4-7C3BC108B990}" type="presOf" srcId="{836C2300-87CF-4A40-AED9-582C0A93F552}" destId="{53203415-66AD-467E-8442-5EF48993A541}" srcOrd="0" destOrd="0" presId="urn:microsoft.com/office/officeart/2005/8/layout/default"/>
    <dgm:cxn modelId="{7D6481C3-54A0-4720-84E5-60F777A6C331}" type="presOf" srcId="{2DC3482E-A424-4E55-A03B-29F8BE9EA963}" destId="{5E43DFB9-4F1F-4597-956C-D0EB3C6E5530}" srcOrd="0" destOrd="0" presId="urn:microsoft.com/office/officeart/2005/8/layout/default"/>
    <dgm:cxn modelId="{E219AFC4-4D13-45AE-8199-E6F899C80C10}" type="presOf" srcId="{9ED1B0BA-12B4-4374-AC4E-BC6F63D24A91}" destId="{59201385-4C74-446D-BEF3-1605E39EF5B8}" srcOrd="0" destOrd="0" presId="urn:microsoft.com/office/officeart/2005/8/layout/default"/>
    <dgm:cxn modelId="{C9221701-6302-4EA9-A9BE-28B83E0BEDA8}" type="presOf" srcId="{B0B1CF42-EBF1-4926-BCCE-101E0E37F878}" destId="{150A4C80-07F8-4E13-8E20-277BBCED305E}" srcOrd="0" destOrd="0" presId="urn:microsoft.com/office/officeart/2005/8/layout/default"/>
    <dgm:cxn modelId="{FA824998-ED08-4D13-AB28-E9298AF3FBD2}" srcId="{836C2300-87CF-4A40-AED9-582C0A93F552}" destId="{63A9CF3F-C94B-4C23-8295-7520E6372B6E}" srcOrd="0" destOrd="0" parTransId="{63BB234D-DCAF-4EBB-B109-FD9B40C1DB9E}" sibTransId="{765088E8-9E55-4D74-8643-2B7F6140B84C}"/>
    <dgm:cxn modelId="{B2D503B4-1436-4870-8157-0A354C253A74}" srcId="{B0B1CF42-EBF1-4926-BCCE-101E0E37F878}" destId="{2DC3482E-A424-4E55-A03B-29F8BE9EA963}" srcOrd="1" destOrd="0" parTransId="{5B642A35-2D54-48E7-AD72-3C442788E494}" sibTransId="{1B238BB6-CE36-413E-9F10-47844FC52284}"/>
    <dgm:cxn modelId="{AA52EA9F-3227-4088-9B5B-4A9079C52A9E}" srcId="{B0B1CF42-EBF1-4926-BCCE-101E0E37F878}" destId="{836C2300-87CF-4A40-AED9-582C0A93F552}" srcOrd="0" destOrd="0" parTransId="{348F602B-6A2F-4861-B5C4-8FCF316E097F}" sibTransId="{E7ABDE5C-9B54-41F6-A702-8E77CBEFE78A}"/>
    <dgm:cxn modelId="{A5424067-0AAD-400B-BDE7-BBE3230B5E00}" srcId="{2DC3482E-A424-4E55-A03B-29F8BE9EA963}" destId="{DD423602-303C-40FF-BB87-573BD1F45910}" srcOrd="0" destOrd="0" parTransId="{8CB095B1-B226-4560-A8A0-E92527643B71}" sibTransId="{609FC54C-2A3B-4E66-827A-7EAB0CDD57F9}"/>
    <dgm:cxn modelId="{A0925889-AAAD-49FB-B3E7-BC8B808CDF79}" srcId="{48F5BCD3-F166-4089-8130-DFC8BE541391}" destId="{298ED277-243C-48DA-BBED-91E66D7C8022}" srcOrd="0" destOrd="0" parTransId="{1C29824C-05F0-44B0-BB7D-A9F264EF668C}" sibTransId="{ABC358A4-4B64-404E-84AB-CD56830F1EC0}"/>
    <dgm:cxn modelId="{AFCAD7F4-E9F5-499B-B6B2-BF3FD7AEFCAA}" type="presOf" srcId="{DD423602-303C-40FF-BB87-573BD1F45910}" destId="{5E43DFB9-4F1F-4597-956C-D0EB3C6E5530}" srcOrd="0" destOrd="1" presId="urn:microsoft.com/office/officeart/2005/8/layout/default"/>
    <dgm:cxn modelId="{3E246D08-3C86-4E44-9E13-E3315DB56284}" srcId="{836C2300-87CF-4A40-AED9-582C0A93F552}" destId="{1603A63D-E203-45E8-974D-4D62DD25C9A5}" srcOrd="1" destOrd="0" parTransId="{04117962-652D-42F6-86D4-010BD49F9E47}" sibTransId="{DF0DE68A-A087-4E2B-A38C-1EA5CF4BB9BC}"/>
    <dgm:cxn modelId="{CBC11B82-9DF5-44AA-AC9B-6287A5FDE1B1}" type="presOf" srcId="{63A9CF3F-C94B-4C23-8295-7520E6372B6E}" destId="{53203415-66AD-467E-8442-5EF48993A541}" srcOrd="0" destOrd="1" presId="urn:microsoft.com/office/officeart/2005/8/layout/default"/>
    <dgm:cxn modelId="{7B53B27D-9356-46A5-815A-CC0CA0559932}" type="presParOf" srcId="{150A4C80-07F8-4E13-8E20-277BBCED305E}" destId="{53203415-66AD-467E-8442-5EF48993A541}" srcOrd="0" destOrd="0" presId="urn:microsoft.com/office/officeart/2005/8/layout/default"/>
    <dgm:cxn modelId="{25E69863-6F6C-4068-8FC8-932B3F66E4D5}" type="presParOf" srcId="{150A4C80-07F8-4E13-8E20-277BBCED305E}" destId="{ACEA2636-B7DC-4B9E-AB64-DEF439B09596}" srcOrd="1" destOrd="0" presId="urn:microsoft.com/office/officeart/2005/8/layout/default"/>
    <dgm:cxn modelId="{111A564A-A914-460D-9AB5-3321D8D79CD0}" type="presParOf" srcId="{150A4C80-07F8-4E13-8E20-277BBCED305E}" destId="{5E43DFB9-4F1F-4597-956C-D0EB3C6E5530}" srcOrd="2" destOrd="0" presId="urn:microsoft.com/office/officeart/2005/8/layout/default"/>
    <dgm:cxn modelId="{FEDBF05F-A3D1-4A74-ADA0-244FE8684AD0}" type="presParOf" srcId="{150A4C80-07F8-4E13-8E20-277BBCED305E}" destId="{18871DEA-8235-4734-989D-F560AE88C777}" srcOrd="3" destOrd="0" presId="urn:microsoft.com/office/officeart/2005/8/layout/default"/>
    <dgm:cxn modelId="{B0D77AAC-B9FE-4F75-A0CC-11A940FA63FF}" type="presParOf" srcId="{150A4C80-07F8-4E13-8E20-277BBCED305E}" destId="{8BB492EC-838A-435A-951C-32BB5A724605}" srcOrd="4" destOrd="0" presId="urn:microsoft.com/office/officeart/2005/8/layout/default"/>
    <dgm:cxn modelId="{5265EE9A-02C1-42E1-8FBC-AB4CADD6805A}" type="presParOf" srcId="{150A4C80-07F8-4E13-8E20-277BBCED305E}" destId="{0087D0DE-C1F0-4052-B849-D911A1281795}" srcOrd="5" destOrd="0" presId="urn:microsoft.com/office/officeart/2005/8/layout/default"/>
    <dgm:cxn modelId="{683ED94A-9CD1-4A6D-A075-584F03B631CC}" type="presParOf" srcId="{150A4C80-07F8-4E13-8E20-277BBCED305E}" destId="{59201385-4C74-446D-BEF3-1605E39EF5B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B1CF42-EBF1-4926-BCCE-101E0E37F878}" type="doc">
      <dgm:prSet loTypeId="urn:microsoft.com/office/officeart/2005/8/layout/list1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36C2300-87CF-4A40-AED9-582C0A93F552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组织机构服务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8F602B-6A2F-4861-B5C4-8FCF316E097F}" type="par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E7ABDE5C-9B54-41F6-A702-8E77CBEFE78A}" type="sib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63A9CF3F-C94B-4C23-8295-7520E6372B6E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人员认证（</a:t>
          </a:r>
          <a:r>
            <a: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CA</a:t>
          </a:r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等）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63BB234D-DCAF-4EBB-B109-FD9B40C1DB9E}" type="par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765088E8-9E55-4D74-8643-2B7F6140B84C}" type="sib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2DC3482E-A424-4E55-A03B-29F8BE9EA963}">
      <dgm:prSet phldrT="[文本]"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登陆服务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642A35-2D54-48E7-AD72-3C442788E494}" type="parTrans" cxnId="{B2D503B4-1436-4870-8157-0A354C253A74}">
      <dgm:prSet/>
      <dgm:spPr/>
      <dgm:t>
        <a:bodyPr/>
        <a:lstStyle/>
        <a:p>
          <a:endParaRPr lang="zh-CN" altLang="en-US"/>
        </a:p>
      </dgm:t>
    </dgm:pt>
    <dgm:pt modelId="{1B238BB6-CE36-413E-9F10-47844FC52284}" type="sibTrans" cxnId="{B2D503B4-1436-4870-8157-0A354C253A74}">
      <dgm:prSet/>
      <dgm:spPr/>
      <dgm:t>
        <a:bodyPr/>
        <a:lstStyle/>
        <a:p>
          <a:endParaRPr lang="zh-CN" altLang="en-US"/>
        </a:p>
      </dgm:t>
    </dgm:pt>
    <dgm:pt modelId="{DD423602-303C-40FF-BB87-573BD1F45910}">
      <dgm:prSet phldrT="[文本]" custT="1"/>
      <dgm:spPr/>
      <dgm:t>
        <a:bodyPr/>
        <a:lstStyle/>
        <a:p>
          <a:pPr algn="l"/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单点</a:t>
          </a:r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登录（</a:t>
          </a:r>
          <a:r>
            <a:rPr lang="en-US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OAuth2.0</a:t>
          </a:r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）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8CB095B1-B226-4560-A8A0-E92527643B71}" type="parTrans" cxnId="{A5424067-0AAD-400B-BDE7-BBE3230B5E00}">
      <dgm:prSet/>
      <dgm:spPr/>
      <dgm:t>
        <a:bodyPr/>
        <a:lstStyle/>
        <a:p>
          <a:endParaRPr lang="zh-CN" altLang="en-US"/>
        </a:p>
      </dgm:t>
    </dgm:pt>
    <dgm:pt modelId="{609FC54C-2A3B-4E66-827A-7EAB0CDD57F9}" type="sibTrans" cxnId="{A5424067-0AAD-400B-BDE7-BBE3230B5E00}">
      <dgm:prSet/>
      <dgm:spPr/>
      <dgm:t>
        <a:bodyPr/>
        <a:lstStyle/>
        <a:p>
          <a:endParaRPr lang="zh-CN" altLang="en-US"/>
        </a:p>
      </dgm:t>
    </dgm:pt>
    <dgm:pt modelId="{48F5BCD3-F166-4089-8130-DFC8BE541391}">
      <dgm:prSet phldrT="[文本]"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签名服务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660FDD-929E-45F1-BC08-4C312120D145}" type="parTrans" cxnId="{28A6DA90-D01C-4EE4-A276-62D708426A39}">
      <dgm:prSet/>
      <dgm:spPr/>
      <dgm:t>
        <a:bodyPr/>
        <a:lstStyle/>
        <a:p>
          <a:endParaRPr lang="zh-CN" altLang="en-US"/>
        </a:p>
      </dgm:t>
    </dgm:pt>
    <dgm:pt modelId="{7CC5D9C8-9318-4D87-A89A-FE3C0D697A89}" type="sibTrans" cxnId="{28A6DA90-D01C-4EE4-A276-62D708426A39}">
      <dgm:prSet/>
      <dgm:spPr/>
      <dgm:t>
        <a:bodyPr/>
        <a:lstStyle/>
        <a:p>
          <a:endParaRPr lang="zh-CN" altLang="en-US"/>
        </a:p>
      </dgm:t>
    </dgm:pt>
    <dgm:pt modelId="{298ED277-243C-48DA-BBED-91E66D7C8022}">
      <dgm:prSet phldrT="[文本]" custT="1"/>
      <dgm:spPr/>
      <dgm:t>
        <a:bodyPr/>
        <a:lstStyle/>
        <a:p>
          <a:pPr algn="l"/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人员签名服务（版本管理）（带密码、</a:t>
          </a:r>
          <a:r>
            <a: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CA</a:t>
          </a:r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等）</a:t>
          </a:r>
          <a:endParaRPr lang="en-US" altLang="zh-CN" sz="1800" dirty="0" smtClean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1C29824C-05F0-44B0-BB7D-A9F264EF668C}" type="parTrans" cxnId="{A0925889-AAAD-49FB-B3E7-BC8B808CDF79}">
      <dgm:prSet/>
      <dgm:spPr/>
      <dgm:t>
        <a:bodyPr/>
        <a:lstStyle/>
        <a:p>
          <a:endParaRPr lang="zh-CN" altLang="en-US"/>
        </a:p>
      </dgm:t>
    </dgm:pt>
    <dgm:pt modelId="{ABC358A4-4B64-404E-84AB-CD56830F1EC0}" type="sibTrans" cxnId="{A0925889-AAAD-49FB-B3E7-BC8B808CDF79}">
      <dgm:prSet/>
      <dgm:spPr/>
      <dgm:t>
        <a:bodyPr/>
        <a:lstStyle/>
        <a:p>
          <a:endParaRPr lang="zh-CN" altLang="en-US"/>
        </a:p>
      </dgm:t>
    </dgm:pt>
    <dgm:pt modelId="{1603A63D-E203-45E8-974D-4D62DD25C9A5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组织机构服务（</a:t>
          </a:r>
          <a:r>
            <a: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LDAP</a:t>
          </a:r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等）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04117962-652D-42F6-86D4-010BD49F9E47}" type="parTrans" cxnId="{3E246D08-3C86-4E44-9E13-E3315DB56284}">
      <dgm:prSet/>
      <dgm:spPr/>
      <dgm:t>
        <a:bodyPr/>
        <a:lstStyle/>
        <a:p>
          <a:endParaRPr lang="zh-CN" altLang="en-US"/>
        </a:p>
      </dgm:t>
    </dgm:pt>
    <dgm:pt modelId="{DF0DE68A-A087-4E2B-A38C-1EA5CF4BB9BC}" type="sibTrans" cxnId="{3E246D08-3C86-4E44-9E13-E3315DB56284}">
      <dgm:prSet/>
      <dgm:spPr/>
      <dgm:t>
        <a:bodyPr/>
        <a:lstStyle/>
        <a:p>
          <a:endParaRPr lang="zh-CN" altLang="en-US"/>
        </a:p>
      </dgm:t>
    </dgm:pt>
    <dgm:pt modelId="{FED20CE1-0386-40A1-B0F4-BA272F62F707}">
      <dgm:prSet phldrT="[文本]" custT="1"/>
      <dgm:spPr/>
      <dgm:t>
        <a:bodyPr/>
        <a:lstStyle/>
        <a:p>
          <a:pPr algn="l"/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在线人数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0BD436DD-D19F-45A3-BBE6-DC8CC62AE89D}" type="parTrans" cxnId="{CC4C91F2-BD17-4EC4-A88D-C8A741CF0933}">
      <dgm:prSet/>
      <dgm:spPr/>
      <dgm:t>
        <a:bodyPr/>
        <a:lstStyle/>
        <a:p>
          <a:endParaRPr lang="zh-CN" altLang="en-US"/>
        </a:p>
      </dgm:t>
    </dgm:pt>
    <dgm:pt modelId="{03C64D58-DEA3-4E6E-8E1C-A96695BAE6FD}" type="sibTrans" cxnId="{CC4C91F2-BD17-4EC4-A88D-C8A741CF0933}">
      <dgm:prSet/>
      <dgm:spPr/>
      <dgm:t>
        <a:bodyPr/>
        <a:lstStyle/>
        <a:p>
          <a:endParaRPr lang="zh-CN" altLang="en-US"/>
        </a:p>
      </dgm:t>
    </dgm:pt>
    <dgm:pt modelId="{C55C68EE-A6AE-4DBC-B37A-EE58DC5BB41A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自定义角色服务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2A3879A4-CB14-4519-9210-51457C0F51DF}" type="parTrans" cxnId="{918221F5-35F5-4539-8258-0FA779963984}">
      <dgm:prSet/>
      <dgm:spPr/>
      <dgm:t>
        <a:bodyPr/>
        <a:lstStyle/>
        <a:p>
          <a:endParaRPr lang="zh-CN" altLang="en-US"/>
        </a:p>
      </dgm:t>
    </dgm:pt>
    <dgm:pt modelId="{4C41D3A3-B4D9-4DEF-9504-D92BCCD5017C}" type="sibTrans" cxnId="{918221F5-35F5-4539-8258-0FA779963984}">
      <dgm:prSet/>
      <dgm:spPr/>
      <dgm:t>
        <a:bodyPr/>
        <a:lstStyle/>
        <a:p>
          <a:endParaRPr lang="zh-CN" altLang="en-US"/>
        </a:p>
      </dgm:t>
    </dgm:pt>
    <dgm:pt modelId="{5DD84A4E-F2ED-4301-AB15-877849018289}" type="pres">
      <dgm:prSet presAssocID="{B0B1CF42-EBF1-4926-BCCE-101E0E37F87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49FC83F-91DE-4F64-8797-C352B6B07437}" type="pres">
      <dgm:prSet presAssocID="{836C2300-87CF-4A40-AED9-582C0A93F552}" presName="parentLin" presStyleCnt="0"/>
      <dgm:spPr/>
    </dgm:pt>
    <dgm:pt modelId="{952EDA80-B86A-4D2E-9B9C-D97E234461C1}" type="pres">
      <dgm:prSet presAssocID="{836C2300-87CF-4A40-AED9-582C0A93F552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E6B9101D-F96E-4773-9D32-DD0204621F9F}" type="pres">
      <dgm:prSet presAssocID="{836C2300-87CF-4A40-AED9-582C0A93F55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DFFCB-AE84-45AD-BFC6-83E8A095DF45}" type="pres">
      <dgm:prSet presAssocID="{836C2300-87CF-4A40-AED9-582C0A93F552}" presName="negativeSpace" presStyleCnt="0"/>
      <dgm:spPr/>
    </dgm:pt>
    <dgm:pt modelId="{F47EDDAB-85FE-4F9A-9C2D-4F40320B57EE}" type="pres">
      <dgm:prSet presAssocID="{836C2300-87CF-4A40-AED9-582C0A93F55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A58273-EB62-4623-B2C5-63484D99B79C}" type="pres">
      <dgm:prSet presAssocID="{E7ABDE5C-9B54-41F6-A702-8E77CBEFE78A}" presName="spaceBetweenRectangles" presStyleCnt="0"/>
      <dgm:spPr/>
    </dgm:pt>
    <dgm:pt modelId="{6E94D5A9-C1D7-4050-92A1-3B64A4EB0AFB}" type="pres">
      <dgm:prSet presAssocID="{2DC3482E-A424-4E55-A03B-29F8BE9EA963}" presName="parentLin" presStyleCnt="0"/>
      <dgm:spPr/>
    </dgm:pt>
    <dgm:pt modelId="{04AD1753-43A8-4ADD-A932-8C4FC3E2A0F5}" type="pres">
      <dgm:prSet presAssocID="{2DC3482E-A424-4E55-A03B-29F8BE9EA963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E5F9A4C2-6D14-4635-ACD8-3D75F54CCFB7}" type="pres">
      <dgm:prSet presAssocID="{2DC3482E-A424-4E55-A03B-29F8BE9EA96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7F71EF-E3FE-4375-88D7-D43631B6F91A}" type="pres">
      <dgm:prSet presAssocID="{2DC3482E-A424-4E55-A03B-29F8BE9EA963}" presName="negativeSpace" presStyleCnt="0"/>
      <dgm:spPr/>
    </dgm:pt>
    <dgm:pt modelId="{0E853A9C-966E-4335-BD73-193B84FB91A3}" type="pres">
      <dgm:prSet presAssocID="{2DC3482E-A424-4E55-A03B-29F8BE9EA963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23754-9035-4D17-96F2-659654701510}" type="pres">
      <dgm:prSet presAssocID="{1B238BB6-CE36-413E-9F10-47844FC52284}" presName="spaceBetweenRectangles" presStyleCnt="0"/>
      <dgm:spPr/>
    </dgm:pt>
    <dgm:pt modelId="{9DC0D56D-DAC1-450D-8D1B-3E2A5F9E739E}" type="pres">
      <dgm:prSet presAssocID="{48F5BCD3-F166-4089-8130-DFC8BE541391}" presName="parentLin" presStyleCnt="0"/>
      <dgm:spPr/>
    </dgm:pt>
    <dgm:pt modelId="{01C87B6B-C2A9-47F9-AA31-17A6A5417807}" type="pres">
      <dgm:prSet presAssocID="{48F5BCD3-F166-4089-8130-DFC8BE541391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A6749CDE-8585-4BB2-B001-1A8DD13F00B4}" type="pres">
      <dgm:prSet presAssocID="{48F5BCD3-F166-4089-8130-DFC8BE54139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0474DB-AC84-4ABD-B227-97DA5BA8F019}" type="pres">
      <dgm:prSet presAssocID="{48F5BCD3-F166-4089-8130-DFC8BE541391}" presName="negativeSpace" presStyleCnt="0"/>
      <dgm:spPr/>
    </dgm:pt>
    <dgm:pt modelId="{24E6933D-5A4C-4D75-8CD9-BDBBBDCA7B86}" type="pres">
      <dgm:prSet presAssocID="{48F5BCD3-F166-4089-8130-DFC8BE54139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C4C91F2-BD17-4EC4-A88D-C8A741CF0933}" srcId="{2DC3482E-A424-4E55-A03B-29F8BE9EA963}" destId="{FED20CE1-0386-40A1-B0F4-BA272F62F707}" srcOrd="1" destOrd="0" parTransId="{0BD436DD-D19F-45A3-BBE6-DC8CC62AE89D}" sibTransId="{03C64D58-DEA3-4E6E-8E1C-A96695BAE6FD}"/>
    <dgm:cxn modelId="{8F999C74-689B-452C-B127-A279012C471F}" type="presOf" srcId="{48F5BCD3-F166-4089-8130-DFC8BE541391}" destId="{A6749CDE-8585-4BB2-B001-1A8DD13F00B4}" srcOrd="1" destOrd="0" presId="urn:microsoft.com/office/officeart/2005/8/layout/list1"/>
    <dgm:cxn modelId="{989E4C34-BF74-47A1-A1EB-948373A9F2AF}" type="presOf" srcId="{FED20CE1-0386-40A1-B0F4-BA272F62F707}" destId="{0E853A9C-966E-4335-BD73-193B84FB91A3}" srcOrd="0" destOrd="1" presId="urn:microsoft.com/office/officeart/2005/8/layout/list1"/>
    <dgm:cxn modelId="{44BEB165-B9E8-4309-B165-1240B63D99E1}" type="presOf" srcId="{48F5BCD3-F166-4089-8130-DFC8BE541391}" destId="{01C87B6B-C2A9-47F9-AA31-17A6A5417807}" srcOrd="0" destOrd="0" presId="urn:microsoft.com/office/officeart/2005/8/layout/list1"/>
    <dgm:cxn modelId="{28A6DA90-D01C-4EE4-A276-62D708426A39}" srcId="{B0B1CF42-EBF1-4926-BCCE-101E0E37F878}" destId="{48F5BCD3-F166-4089-8130-DFC8BE541391}" srcOrd="2" destOrd="0" parTransId="{40660FDD-929E-45F1-BC08-4C312120D145}" sibTransId="{7CC5D9C8-9318-4D87-A89A-FE3C0D697A89}"/>
    <dgm:cxn modelId="{918221F5-35F5-4539-8258-0FA779963984}" srcId="{836C2300-87CF-4A40-AED9-582C0A93F552}" destId="{C55C68EE-A6AE-4DBC-B37A-EE58DC5BB41A}" srcOrd="2" destOrd="0" parTransId="{2A3879A4-CB14-4519-9210-51457C0F51DF}" sibTransId="{4C41D3A3-B4D9-4DEF-9504-D92BCCD5017C}"/>
    <dgm:cxn modelId="{227D55D8-053B-4B7B-A5F2-7FB8187DCA95}" type="presOf" srcId="{1603A63D-E203-45E8-974D-4D62DD25C9A5}" destId="{F47EDDAB-85FE-4F9A-9C2D-4F40320B57EE}" srcOrd="0" destOrd="1" presId="urn:microsoft.com/office/officeart/2005/8/layout/list1"/>
    <dgm:cxn modelId="{7DAC5AFB-F637-4C8E-B35A-33B5B0BA73B9}" type="presOf" srcId="{2DC3482E-A424-4E55-A03B-29F8BE9EA963}" destId="{04AD1753-43A8-4ADD-A932-8C4FC3E2A0F5}" srcOrd="0" destOrd="0" presId="urn:microsoft.com/office/officeart/2005/8/layout/list1"/>
    <dgm:cxn modelId="{FF446F9E-63A6-4F1D-A7F6-833C1499C768}" type="presOf" srcId="{836C2300-87CF-4A40-AED9-582C0A93F552}" destId="{E6B9101D-F96E-4773-9D32-DD0204621F9F}" srcOrd="1" destOrd="0" presId="urn:microsoft.com/office/officeart/2005/8/layout/list1"/>
    <dgm:cxn modelId="{B8FFF0B1-D010-44D4-B50E-57922883D5DD}" type="presOf" srcId="{DD423602-303C-40FF-BB87-573BD1F45910}" destId="{0E853A9C-966E-4335-BD73-193B84FB91A3}" srcOrd="0" destOrd="0" presId="urn:microsoft.com/office/officeart/2005/8/layout/list1"/>
    <dgm:cxn modelId="{95B87C7B-54CE-4C5E-9B35-6BC2ED0F45C2}" type="presOf" srcId="{2DC3482E-A424-4E55-A03B-29F8BE9EA963}" destId="{E5F9A4C2-6D14-4635-ACD8-3D75F54CCFB7}" srcOrd="1" destOrd="0" presId="urn:microsoft.com/office/officeart/2005/8/layout/list1"/>
    <dgm:cxn modelId="{F46878D2-C060-4205-9339-2961DD8F1D24}" type="presOf" srcId="{63A9CF3F-C94B-4C23-8295-7520E6372B6E}" destId="{F47EDDAB-85FE-4F9A-9C2D-4F40320B57EE}" srcOrd="0" destOrd="0" presId="urn:microsoft.com/office/officeart/2005/8/layout/list1"/>
    <dgm:cxn modelId="{EA69FE37-61A6-4BE1-B3B2-7CF8E4E7DF0A}" type="presOf" srcId="{836C2300-87CF-4A40-AED9-582C0A93F552}" destId="{952EDA80-B86A-4D2E-9B9C-D97E234461C1}" srcOrd="0" destOrd="0" presId="urn:microsoft.com/office/officeart/2005/8/layout/list1"/>
    <dgm:cxn modelId="{FA824998-ED08-4D13-AB28-E9298AF3FBD2}" srcId="{836C2300-87CF-4A40-AED9-582C0A93F552}" destId="{63A9CF3F-C94B-4C23-8295-7520E6372B6E}" srcOrd="0" destOrd="0" parTransId="{63BB234D-DCAF-4EBB-B109-FD9B40C1DB9E}" sibTransId="{765088E8-9E55-4D74-8643-2B7F6140B84C}"/>
    <dgm:cxn modelId="{B2D503B4-1436-4870-8157-0A354C253A74}" srcId="{B0B1CF42-EBF1-4926-BCCE-101E0E37F878}" destId="{2DC3482E-A424-4E55-A03B-29F8BE9EA963}" srcOrd="1" destOrd="0" parTransId="{5B642A35-2D54-48E7-AD72-3C442788E494}" sibTransId="{1B238BB6-CE36-413E-9F10-47844FC52284}"/>
    <dgm:cxn modelId="{19AB3E3E-79F9-4235-BBCE-56D1FBF830A4}" type="presOf" srcId="{C55C68EE-A6AE-4DBC-B37A-EE58DC5BB41A}" destId="{F47EDDAB-85FE-4F9A-9C2D-4F40320B57EE}" srcOrd="0" destOrd="2" presId="urn:microsoft.com/office/officeart/2005/8/layout/list1"/>
    <dgm:cxn modelId="{AA52EA9F-3227-4088-9B5B-4A9079C52A9E}" srcId="{B0B1CF42-EBF1-4926-BCCE-101E0E37F878}" destId="{836C2300-87CF-4A40-AED9-582C0A93F552}" srcOrd="0" destOrd="0" parTransId="{348F602B-6A2F-4861-B5C4-8FCF316E097F}" sibTransId="{E7ABDE5C-9B54-41F6-A702-8E77CBEFE78A}"/>
    <dgm:cxn modelId="{5C695C3F-CC53-4ECA-9F0F-232345124C19}" type="presOf" srcId="{B0B1CF42-EBF1-4926-BCCE-101E0E37F878}" destId="{5DD84A4E-F2ED-4301-AB15-877849018289}" srcOrd="0" destOrd="0" presId="urn:microsoft.com/office/officeart/2005/8/layout/list1"/>
    <dgm:cxn modelId="{A5424067-0AAD-400B-BDE7-BBE3230B5E00}" srcId="{2DC3482E-A424-4E55-A03B-29F8BE9EA963}" destId="{DD423602-303C-40FF-BB87-573BD1F45910}" srcOrd="0" destOrd="0" parTransId="{8CB095B1-B226-4560-A8A0-E92527643B71}" sibTransId="{609FC54C-2A3B-4E66-827A-7EAB0CDD57F9}"/>
    <dgm:cxn modelId="{A0925889-AAAD-49FB-B3E7-BC8B808CDF79}" srcId="{48F5BCD3-F166-4089-8130-DFC8BE541391}" destId="{298ED277-243C-48DA-BBED-91E66D7C8022}" srcOrd="0" destOrd="0" parTransId="{1C29824C-05F0-44B0-BB7D-A9F264EF668C}" sibTransId="{ABC358A4-4B64-404E-84AB-CD56830F1EC0}"/>
    <dgm:cxn modelId="{3E246D08-3C86-4E44-9E13-E3315DB56284}" srcId="{836C2300-87CF-4A40-AED9-582C0A93F552}" destId="{1603A63D-E203-45E8-974D-4D62DD25C9A5}" srcOrd="1" destOrd="0" parTransId="{04117962-652D-42F6-86D4-010BD49F9E47}" sibTransId="{DF0DE68A-A087-4E2B-A38C-1EA5CF4BB9BC}"/>
    <dgm:cxn modelId="{DA062675-C322-43BA-BA51-B888C02F55A9}" type="presOf" srcId="{298ED277-243C-48DA-BBED-91E66D7C8022}" destId="{24E6933D-5A4C-4D75-8CD9-BDBBBDCA7B86}" srcOrd="0" destOrd="0" presId="urn:microsoft.com/office/officeart/2005/8/layout/list1"/>
    <dgm:cxn modelId="{78485545-5964-4C57-8349-568CF0A45712}" type="presParOf" srcId="{5DD84A4E-F2ED-4301-AB15-877849018289}" destId="{949FC83F-91DE-4F64-8797-C352B6B07437}" srcOrd="0" destOrd="0" presId="urn:microsoft.com/office/officeart/2005/8/layout/list1"/>
    <dgm:cxn modelId="{8D0281D3-F8F4-433A-B7DD-EA373CD8762E}" type="presParOf" srcId="{949FC83F-91DE-4F64-8797-C352B6B07437}" destId="{952EDA80-B86A-4D2E-9B9C-D97E234461C1}" srcOrd="0" destOrd="0" presId="urn:microsoft.com/office/officeart/2005/8/layout/list1"/>
    <dgm:cxn modelId="{88601280-B617-4B11-BA30-BBE8C65A464D}" type="presParOf" srcId="{949FC83F-91DE-4F64-8797-C352B6B07437}" destId="{E6B9101D-F96E-4773-9D32-DD0204621F9F}" srcOrd="1" destOrd="0" presId="urn:microsoft.com/office/officeart/2005/8/layout/list1"/>
    <dgm:cxn modelId="{7815C70A-38EF-433A-934D-0030CD34D362}" type="presParOf" srcId="{5DD84A4E-F2ED-4301-AB15-877849018289}" destId="{A9ADFFCB-AE84-45AD-BFC6-83E8A095DF45}" srcOrd="1" destOrd="0" presId="urn:microsoft.com/office/officeart/2005/8/layout/list1"/>
    <dgm:cxn modelId="{949E65F5-2417-4021-8F5F-D32A43BC3EAF}" type="presParOf" srcId="{5DD84A4E-F2ED-4301-AB15-877849018289}" destId="{F47EDDAB-85FE-4F9A-9C2D-4F40320B57EE}" srcOrd="2" destOrd="0" presId="urn:microsoft.com/office/officeart/2005/8/layout/list1"/>
    <dgm:cxn modelId="{03C37E03-35F0-4592-9EF1-BF0B5CCB348D}" type="presParOf" srcId="{5DD84A4E-F2ED-4301-AB15-877849018289}" destId="{C5A58273-EB62-4623-B2C5-63484D99B79C}" srcOrd="3" destOrd="0" presId="urn:microsoft.com/office/officeart/2005/8/layout/list1"/>
    <dgm:cxn modelId="{808652E4-CF86-4515-A993-A33EE5067798}" type="presParOf" srcId="{5DD84A4E-F2ED-4301-AB15-877849018289}" destId="{6E94D5A9-C1D7-4050-92A1-3B64A4EB0AFB}" srcOrd="4" destOrd="0" presId="urn:microsoft.com/office/officeart/2005/8/layout/list1"/>
    <dgm:cxn modelId="{E62652F5-44E3-467C-8069-DCFFE61B11B7}" type="presParOf" srcId="{6E94D5A9-C1D7-4050-92A1-3B64A4EB0AFB}" destId="{04AD1753-43A8-4ADD-A932-8C4FC3E2A0F5}" srcOrd="0" destOrd="0" presId="urn:microsoft.com/office/officeart/2005/8/layout/list1"/>
    <dgm:cxn modelId="{726B2C91-337B-459D-B26B-1E70BDB7EF03}" type="presParOf" srcId="{6E94D5A9-C1D7-4050-92A1-3B64A4EB0AFB}" destId="{E5F9A4C2-6D14-4635-ACD8-3D75F54CCFB7}" srcOrd="1" destOrd="0" presId="urn:microsoft.com/office/officeart/2005/8/layout/list1"/>
    <dgm:cxn modelId="{EF5CEF8F-65C6-4D07-94A1-D038E7E9F93D}" type="presParOf" srcId="{5DD84A4E-F2ED-4301-AB15-877849018289}" destId="{7A7F71EF-E3FE-4375-88D7-D43631B6F91A}" srcOrd="5" destOrd="0" presId="urn:microsoft.com/office/officeart/2005/8/layout/list1"/>
    <dgm:cxn modelId="{6298B5F7-6C45-41A0-8796-ABCBD8DA2861}" type="presParOf" srcId="{5DD84A4E-F2ED-4301-AB15-877849018289}" destId="{0E853A9C-966E-4335-BD73-193B84FB91A3}" srcOrd="6" destOrd="0" presId="urn:microsoft.com/office/officeart/2005/8/layout/list1"/>
    <dgm:cxn modelId="{A341B4F5-0974-4E0E-A8BD-AA9990F72063}" type="presParOf" srcId="{5DD84A4E-F2ED-4301-AB15-877849018289}" destId="{6B523754-9035-4D17-96F2-659654701510}" srcOrd="7" destOrd="0" presId="urn:microsoft.com/office/officeart/2005/8/layout/list1"/>
    <dgm:cxn modelId="{826B45FA-E80B-4C65-B6A2-F623016EE30C}" type="presParOf" srcId="{5DD84A4E-F2ED-4301-AB15-877849018289}" destId="{9DC0D56D-DAC1-450D-8D1B-3E2A5F9E739E}" srcOrd="8" destOrd="0" presId="urn:microsoft.com/office/officeart/2005/8/layout/list1"/>
    <dgm:cxn modelId="{763D2D26-62B8-4ED5-9901-54DA6105B1C0}" type="presParOf" srcId="{9DC0D56D-DAC1-450D-8D1B-3E2A5F9E739E}" destId="{01C87B6B-C2A9-47F9-AA31-17A6A5417807}" srcOrd="0" destOrd="0" presId="urn:microsoft.com/office/officeart/2005/8/layout/list1"/>
    <dgm:cxn modelId="{0E1804CB-4A7B-4403-B4DF-D48C8DB49416}" type="presParOf" srcId="{9DC0D56D-DAC1-450D-8D1B-3E2A5F9E739E}" destId="{A6749CDE-8585-4BB2-B001-1A8DD13F00B4}" srcOrd="1" destOrd="0" presId="urn:microsoft.com/office/officeart/2005/8/layout/list1"/>
    <dgm:cxn modelId="{0AFD8B1F-9027-4E2D-BE2D-4D0D73C36DE4}" type="presParOf" srcId="{5DD84A4E-F2ED-4301-AB15-877849018289}" destId="{520474DB-AC84-4ABD-B227-97DA5BA8F019}" srcOrd="9" destOrd="0" presId="urn:microsoft.com/office/officeart/2005/8/layout/list1"/>
    <dgm:cxn modelId="{B677196C-96DA-4CF8-A1B1-48C153CC916F}" type="presParOf" srcId="{5DD84A4E-F2ED-4301-AB15-877849018289}" destId="{24E6933D-5A4C-4D75-8CD9-BDBBBDCA7B8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B1CF42-EBF1-4926-BCCE-101E0E37F878}" type="doc">
      <dgm:prSet loTypeId="urn:microsoft.com/office/officeart/2005/8/layout/list1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36C2300-87CF-4A40-AED9-582C0A93F552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人员权限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8F602B-6A2F-4861-B5C4-8FCF316E097F}" type="par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E7ABDE5C-9B54-41F6-A702-8E77CBEFE78A}" type="sib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63A9CF3F-C94B-4C23-8295-7520E6372B6E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是否系统管理员、或多租户管理员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63BB234D-DCAF-4EBB-B109-FD9B40C1DB9E}" type="par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765088E8-9E55-4D74-8643-2B7F6140B84C}" type="sib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2DC3482E-A424-4E55-A03B-29F8BE9EA963}">
      <dgm:prSet phldrT="[文本]"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权限控制服务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642A35-2D54-48E7-AD72-3C442788E494}" type="parTrans" cxnId="{B2D503B4-1436-4870-8157-0A354C253A74}">
      <dgm:prSet/>
      <dgm:spPr/>
      <dgm:t>
        <a:bodyPr/>
        <a:lstStyle/>
        <a:p>
          <a:endParaRPr lang="zh-CN" altLang="en-US"/>
        </a:p>
      </dgm:t>
    </dgm:pt>
    <dgm:pt modelId="{1B238BB6-CE36-413E-9F10-47844FC52284}" type="sibTrans" cxnId="{B2D503B4-1436-4870-8157-0A354C253A74}">
      <dgm:prSet/>
      <dgm:spPr/>
      <dgm:t>
        <a:bodyPr/>
        <a:lstStyle/>
        <a:p>
          <a:endParaRPr lang="zh-CN" altLang="en-US"/>
        </a:p>
      </dgm:t>
    </dgm:pt>
    <dgm:pt modelId="{DD423602-303C-40FF-BB87-573BD1F45910}">
      <dgm:prSet phldrT="[文本]" custT="1"/>
      <dgm:spPr/>
      <dgm:t>
        <a:bodyPr/>
        <a:lstStyle/>
        <a:p>
          <a:pPr algn="l"/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子系统的访问权限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8CB095B1-B226-4560-A8A0-E92527643B71}" type="parTrans" cxnId="{A5424067-0AAD-400B-BDE7-BBE3230B5E00}">
      <dgm:prSet/>
      <dgm:spPr/>
      <dgm:t>
        <a:bodyPr/>
        <a:lstStyle/>
        <a:p>
          <a:endParaRPr lang="zh-CN" altLang="en-US"/>
        </a:p>
      </dgm:t>
    </dgm:pt>
    <dgm:pt modelId="{609FC54C-2A3B-4E66-827A-7EAB0CDD57F9}" type="sibTrans" cxnId="{A5424067-0AAD-400B-BDE7-BBE3230B5E00}">
      <dgm:prSet/>
      <dgm:spPr/>
      <dgm:t>
        <a:bodyPr/>
        <a:lstStyle/>
        <a:p>
          <a:endParaRPr lang="zh-CN" altLang="en-US"/>
        </a:p>
      </dgm:t>
    </dgm:pt>
    <dgm:pt modelId="{48F5BCD3-F166-4089-8130-DFC8BE541391}">
      <dgm:prSet phldrT="[文本]"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访问日志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660FDD-929E-45F1-BC08-4C312120D145}" type="parTrans" cxnId="{28A6DA90-D01C-4EE4-A276-62D708426A39}">
      <dgm:prSet/>
      <dgm:spPr/>
      <dgm:t>
        <a:bodyPr/>
        <a:lstStyle/>
        <a:p>
          <a:endParaRPr lang="zh-CN" altLang="en-US"/>
        </a:p>
      </dgm:t>
    </dgm:pt>
    <dgm:pt modelId="{7CC5D9C8-9318-4D87-A89A-FE3C0D697A89}" type="sibTrans" cxnId="{28A6DA90-D01C-4EE4-A276-62D708426A39}">
      <dgm:prSet/>
      <dgm:spPr/>
      <dgm:t>
        <a:bodyPr/>
        <a:lstStyle/>
        <a:p>
          <a:endParaRPr lang="zh-CN" altLang="en-US"/>
        </a:p>
      </dgm:t>
    </dgm:pt>
    <dgm:pt modelId="{298ED277-243C-48DA-BBED-91E66D7C8022}">
      <dgm:prSet phldrT="[文本]" custT="1"/>
      <dgm:spPr/>
      <dgm:t>
        <a:bodyPr/>
        <a:lstStyle/>
        <a:p>
          <a:pPr algn="l"/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授权项访问或操作日志</a:t>
          </a:r>
          <a:endParaRPr lang="en-US" altLang="zh-CN" sz="1800" dirty="0" smtClean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1C29824C-05F0-44B0-BB7D-A9F264EF668C}" type="parTrans" cxnId="{A0925889-AAAD-49FB-B3E7-BC8B808CDF79}">
      <dgm:prSet/>
      <dgm:spPr/>
      <dgm:t>
        <a:bodyPr/>
        <a:lstStyle/>
        <a:p>
          <a:endParaRPr lang="zh-CN" altLang="en-US"/>
        </a:p>
      </dgm:t>
    </dgm:pt>
    <dgm:pt modelId="{ABC358A4-4B64-404E-84AB-CD56830F1EC0}" type="sibTrans" cxnId="{A0925889-AAAD-49FB-B3E7-BC8B808CDF79}">
      <dgm:prSet/>
      <dgm:spPr/>
      <dgm:t>
        <a:bodyPr/>
        <a:lstStyle/>
        <a:p>
          <a:endParaRPr lang="zh-CN" altLang="en-US"/>
        </a:p>
      </dgm:t>
    </dgm:pt>
    <dgm:pt modelId="{FED20CE1-0386-40A1-B0F4-BA272F62F707}">
      <dgm:prSet phldrT="[文本]" custT="1"/>
      <dgm:spPr/>
      <dgm:t>
        <a:bodyPr/>
        <a:lstStyle/>
        <a:p>
          <a:pPr algn="l"/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授权项（服务菜单）的访问权限（按人员、部门、角色、行政区）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0BD436DD-D19F-45A3-BBE6-DC8CC62AE89D}" type="parTrans" cxnId="{CC4C91F2-BD17-4EC4-A88D-C8A741CF0933}">
      <dgm:prSet/>
      <dgm:spPr/>
      <dgm:t>
        <a:bodyPr/>
        <a:lstStyle/>
        <a:p>
          <a:endParaRPr lang="zh-CN" altLang="en-US"/>
        </a:p>
      </dgm:t>
    </dgm:pt>
    <dgm:pt modelId="{03C64D58-DEA3-4E6E-8E1C-A96695BAE6FD}" type="sibTrans" cxnId="{CC4C91F2-BD17-4EC4-A88D-C8A741CF0933}">
      <dgm:prSet/>
      <dgm:spPr/>
      <dgm:t>
        <a:bodyPr/>
        <a:lstStyle/>
        <a:p>
          <a:endParaRPr lang="zh-CN" altLang="en-US"/>
        </a:p>
      </dgm:t>
    </dgm:pt>
    <dgm:pt modelId="{5DD84A4E-F2ED-4301-AB15-877849018289}" type="pres">
      <dgm:prSet presAssocID="{B0B1CF42-EBF1-4926-BCCE-101E0E37F87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49FC83F-91DE-4F64-8797-C352B6B07437}" type="pres">
      <dgm:prSet presAssocID="{836C2300-87CF-4A40-AED9-582C0A93F552}" presName="parentLin" presStyleCnt="0"/>
      <dgm:spPr/>
    </dgm:pt>
    <dgm:pt modelId="{952EDA80-B86A-4D2E-9B9C-D97E234461C1}" type="pres">
      <dgm:prSet presAssocID="{836C2300-87CF-4A40-AED9-582C0A93F552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E6B9101D-F96E-4773-9D32-DD0204621F9F}" type="pres">
      <dgm:prSet presAssocID="{836C2300-87CF-4A40-AED9-582C0A93F55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DFFCB-AE84-45AD-BFC6-83E8A095DF45}" type="pres">
      <dgm:prSet presAssocID="{836C2300-87CF-4A40-AED9-582C0A93F552}" presName="negativeSpace" presStyleCnt="0"/>
      <dgm:spPr/>
    </dgm:pt>
    <dgm:pt modelId="{F47EDDAB-85FE-4F9A-9C2D-4F40320B57EE}" type="pres">
      <dgm:prSet presAssocID="{836C2300-87CF-4A40-AED9-582C0A93F55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A58273-EB62-4623-B2C5-63484D99B79C}" type="pres">
      <dgm:prSet presAssocID="{E7ABDE5C-9B54-41F6-A702-8E77CBEFE78A}" presName="spaceBetweenRectangles" presStyleCnt="0"/>
      <dgm:spPr/>
    </dgm:pt>
    <dgm:pt modelId="{6E94D5A9-C1D7-4050-92A1-3B64A4EB0AFB}" type="pres">
      <dgm:prSet presAssocID="{2DC3482E-A424-4E55-A03B-29F8BE9EA963}" presName="parentLin" presStyleCnt="0"/>
      <dgm:spPr/>
    </dgm:pt>
    <dgm:pt modelId="{04AD1753-43A8-4ADD-A932-8C4FC3E2A0F5}" type="pres">
      <dgm:prSet presAssocID="{2DC3482E-A424-4E55-A03B-29F8BE9EA963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E5F9A4C2-6D14-4635-ACD8-3D75F54CCFB7}" type="pres">
      <dgm:prSet presAssocID="{2DC3482E-A424-4E55-A03B-29F8BE9EA96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7F71EF-E3FE-4375-88D7-D43631B6F91A}" type="pres">
      <dgm:prSet presAssocID="{2DC3482E-A424-4E55-A03B-29F8BE9EA963}" presName="negativeSpace" presStyleCnt="0"/>
      <dgm:spPr/>
    </dgm:pt>
    <dgm:pt modelId="{0E853A9C-966E-4335-BD73-193B84FB91A3}" type="pres">
      <dgm:prSet presAssocID="{2DC3482E-A424-4E55-A03B-29F8BE9EA963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23754-9035-4D17-96F2-659654701510}" type="pres">
      <dgm:prSet presAssocID="{1B238BB6-CE36-413E-9F10-47844FC52284}" presName="spaceBetweenRectangles" presStyleCnt="0"/>
      <dgm:spPr/>
    </dgm:pt>
    <dgm:pt modelId="{9DC0D56D-DAC1-450D-8D1B-3E2A5F9E739E}" type="pres">
      <dgm:prSet presAssocID="{48F5BCD3-F166-4089-8130-DFC8BE541391}" presName="parentLin" presStyleCnt="0"/>
      <dgm:spPr/>
    </dgm:pt>
    <dgm:pt modelId="{01C87B6B-C2A9-47F9-AA31-17A6A5417807}" type="pres">
      <dgm:prSet presAssocID="{48F5BCD3-F166-4089-8130-DFC8BE541391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A6749CDE-8585-4BB2-B001-1A8DD13F00B4}" type="pres">
      <dgm:prSet presAssocID="{48F5BCD3-F166-4089-8130-DFC8BE54139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0474DB-AC84-4ABD-B227-97DA5BA8F019}" type="pres">
      <dgm:prSet presAssocID="{48F5BCD3-F166-4089-8130-DFC8BE541391}" presName="negativeSpace" presStyleCnt="0"/>
      <dgm:spPr/>
    </dgm:pt>
    <dgm:pt modelId="{24E6933D-5A4C-4D75-8CD9-BDBBBDCA7B86}" type="pres">
      <dgm:prSet presAssocID="{48F5BCD3-F166-4089-8130-DFC8BE54139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0925889-AAAD-49FB-B3E7-BC8B808CDF79}" srcId="{48F5BCD3-F166-4089-8130-DFC8BE541391}" destId="{298ED277-243C-48DA-BBED-91E66D7C8022}" srcOrd="0" destOrd="0" parTransId="{1C29824C-05F0-44B0-BB7D-A9F264EF668C}" sibTransId="{ABC358A4-4B64-404E-84AB-CD56830F1EC0}"/>
    <dgm:cxn modelId="{B2D503B4-1436-4870-8157-0A354C253A74}" srcId="{B0B1CF42-EBF1-4926-BCCE-101E0E37F878}" destId="{2DC3482E-A424-4E55-A03B-29F8BE9EA963}" srcOrd="1" destOrd="0" parTransId="{5B642A35-2D54-48E7-AD72-3C442788E494}" sibTransId="{1B238BB6-CE36-413E-9F10-47844FC52284}"/>
    <dgm:cxn modelId="{973925E0-7122-44FF-A74C-91A46A3D0129}" type="presOf" srcId="{63A9CF3F-C94B-4C23-8295-7520E6372B6E}" destId="{F47EDDAB-85FE-4F9A-9C2D-4F40320B57EE}" srcOrd="0" destOrd="0" presId="urn:microsoft.com/office/officeart/2005/8/layout/list1"/>
    <dgm:cxn modelId="{8769BBAE-05E9-457E-AE4A-61D985E50687}" type="presOf" srcId="{2DC3482E-A424-4E55-A03B-29F8BE9EA963}" destId="{E5F9A4C2-6D14-4635-ACD8-3D75F54CCFB7}" srcOrd="1" destOrd="0" presId="urn:microsoft.com/office/officeart/2005/8/layout/list1"/>
    <dgm:cxn modelId="{CC4C91F2-BD17-4EC4-A88D-C8A741CF0933}" srcId="{2DC3482E-A424-4E55-A03B-29F8BE9EA963}" destId="{FED20CE1-0386-40A1-B0F4-BA272F62F707}" srcOrd="1" destOrd="0" parTransId="{0BD436DD-D19F-45A3-BBE6-DC8CC62AE89D}" sibTransId="{03C64D58-DEA3-4E6E-8E1C-A96695BAE6FD}"/>
    <dgm:cxn modelId="{28A6DA90-D01C-4EE4-A276-62D708426A39}" srcId="{B0B1CF42-EBF1-4926-BCCE-101E0E37F878}" destId="{48F5BCD3-F166-4089-8130-DFC8BE541391}" srcOrd="2" destOrd="0" parTransId="{40660FDD-929E-45F1-BC08-4C312120D145}" sibTransId="{7CC5D9C8-9318-4D87-A89A-FE3C0D697A89}"/>
    <dgm:cxn modelId="{3F117E0C-B386-4177-8F6A-AACD54DB37D9}" type="presOf" srcId="{2DC3482E-A424-4E55-A03B-29F8BE9EA963}" destId="{04AD1753-43A8-4ADD-A932-8C4FC3E2A0F5}" srcOrd="0" destOrd="0" presId="urn:microsoft.com/office/officeart/2005/8/layout/list1"/>
    <dgm:cxn modelId="{AA52EA9F-3227-4088-9B5B-4A9079C52A9E}" srcId="{B0B1CF42-EBF1-4926-BCCE-101E0E37F878}" destId="{836C2300-87CF-4A40-AED9-582C0A93F552}" srcOrd="0" destOrd="0" parTransId="{348F602B-6A2F-4861-B5C4-8FCF316E097F}" sibTransId="{E7ABDE5C-9B54-41F6-A702-8E77CBEFE78A}"/>
    <dgm:cxn modelId="{A5424067-0AAD-400B-BDE7-BBE3230B5E00}" srcId="{2DC3482E-A424-4E55-A03B-29F8BE9EA963}" destId="{DD423602-303C-40FF-BB87-573BD1F45910}" srcOrd="0" destOrd="0" parTransId="{8CB095B1-B226-4560-A8A0-E92527643B71}" sibTransId="{609FC54C-2A3B-4E66-827A-7EAB0CDD57F9}"/>
    <dgm:cxn modelId="{C765F91D-578E-4922-93B2-0CE21489978A}" type="presOf" srcId="{298ED277-243C-48DA-BBED-91E66D7C8022}" destId="{24E6933D-5A4C-4D75-8CD9-BDBBBDCA7B86}" srcOrd="0" destOrd="0" presId="urn:microsoft.com/office/officeart/2005/8/layout/list1"/>
    <dgm:cxn modelId="{CC640E68-03B1-4B6F-AD00-49A283BF6DAA}" type="presOf" srcId="{48F5BCD3-F166-4089-8130-DFC8BE541391}" destId="{A6749CDE-8585-4BB2-B001-1A8DD13F00B4}" srcOrd="1" destOrd="0" presId="urn:microsoft.com/office/officeart/2005/8/layout/list1"/>
    <dgm:cxn modelId="{FA824998-ED08-4D13-AB28-E9298AF3FBD2}" srcId="{836C2300-87CF-4A40-AED9-582C0A93F552}" destId="{63A9CF3F-C94B-4C23-8295-7520E6372B6E}" srcOrd="0" destOrd="0" parTransId="{63BB234D-DCAF-4EBB-B109-FD9B40C1DB9E}" sibTransId="{765088E8-9E55-4D74-8643-2B7F6140B84C}"/>
    <dgm:cxn modelId="{E68AACE8-BEB1-4EF0-9336-26C3EED1EE63}" type="presOf" srcId="{48F5BCD3-F166-4089-8130-DFC8BE541391}" destId="{01C87B6B-C2A9-47F9-AA31-17A6A5417807}" srcOrd="0" destOrd="0" presId="urn:microsoft.com/office/officeart/2005/8/layout/list1"/>
    <dgm:cxn modelId="{1194CF45-91C8-44B4-9C4E-53B101ED5851}" type="presOf" srcId="{DD423602-303C-40FF-BB87-573BD1F45910}" destId="{0E853A9C-966E-4335-BD73-193B84FB91A3}" srcOrd="0" destOrd="0" presId="urn:microsoft.com/office/officeart/2005/8/layout/list1"/>
    <dgm:cxn modelId="{F6E03B32-59E3-483D-A379-EB4F09C656D3}" type="presOf" srcId="{B0B1CF42-EBF1-4926-BCCE-101E0E37F878}" destId="{5DD84A4E-F2ED-4301-AB15-877849018289}" srcOrd="0" destOrd="0" presId="urn:microsoft.com/office/officeart/2005/8/layout/list1"/>
    <dgm:cxn modelId="{463AE317-AC36-48CB-8137-04D18FD2F68F}" type="presOf" srcId="{836C2300-87CF-4A40-AED9-582C0A93F552}" destId="{952EDA80-B86A-4D2E-9B9C-D97E234461C1}" srcOrd="0" destOrd="0" presId="urn:microsoft.com/office/officeart/2005/8/layout/list1"/>
    <dgm:cxn modelId="{55D0F8DC-7FFC-4B77-A2C4-42045E6B6706}" type="presOf" srcId="{FED20CE1-0386-40A1-B0F4-BA272F62F707}" destId="{0E853A9C-966E-4335-BD73-193B84FB91A3}" srcOrd="0" destOrd="1" presId="urn:microsoft.com/office/officeart/2005/8/layout/list1"/>
    <dgm:cxn modelId="{60915C0F-BADB-43E8-AD00-CB4F6FEB61EB}" type="presOf" srcId="{836C2300-87CF-4A40-AED9-582C0A93F552}" destId="{E6B9101D-F96E-4773-9D32-DD0204621F9F}" srcOrd="1" destOrd="0" presId="urn:microsoft.com/office/officeart/2005/8/layout/list1"/>
    <dgm:cxn modelId="{3AD2C5DF-2A72-459D-B1C4-CBA1278596E4}" type="presParOf" srcId="{5DD84A4E-F2ED-4301-AB15-877849018289}" destId="{949FC83F-91DE-4F64-8797-C352B6B07437}" srcOrd="0" destOrd="0" presId="urn:microsoft.com/office/officeart/2005/8/layout/list1"/>
    <dgm:cxn modelId="{F4804AEA-8982-44DB-AFE5-94AA19CA3EE0}" type="presParOf" srcId="{949FC83F-91DE-4F64-8797-C352B6B07437}" destId="{952EDA80-B86A-4D2E-9B9C-D97E234461C1}" srcOrd="0" destOrd="0" presId="urn:microsoft.com/office/officeart/2005/8/layout/list1"/>
    <dgm:cxn modelId="{CAC7251E-C244-4C04-ABAF-48B01B46BBB0}" type="presParOf" srcId="{949FC83F-91DE-4F64-8797-C352B6B07437}" destId="{E6B9101D-F96E-4773-9D32-DD0204621F9F}" srcOrd="1" destOrd="0" presId="urn:microsoft.com/office/officeart/2005/8/layout/list1"/>
    <dgm:cxn modelId="{DDBE0D68-A8C9-44D2-9C9A-824A2E88DE56}" type="presParOf" srcId="{5DD84A4E-F2ED-4301-AB15-877849018289}" destId="{A9ADFFCB-AE84-45AD-BFC6-83E8A095DF45}" srcOrd="1" destOrd="0" presId="urn:microsoft.com/office/officeart/2005/8/layout/list1"/>
    <dgm:cxn modelId="{E04D72DB-EF11-47CB-8FB4-8897809CEF2E}" type="presParOf" srcId="{5DD84A4E-F2ED-4301-AB15-877849018289}" destId="{F47EDDAB-85FE-4F9A-9C2D-4F40320B57EE}" srcOrd="2" destOrd="0" presId="urn:microsoft.com/office/officeart/2005/8/layout/list1"/>
    <dgm:cxn modelId="{650677AC-9A51-482C-9038-38C572039DEA}" type="presParOf" srcId="{5DD84A4E-F2ED-4301-AB15-877849018289}" destId="{C5A58273-EB62-4623-B2C5-63484D99B79C}" srcOrd="3" destOrd="0" presId="urn:microsoft.com/office/officeart/2005/8/layout/list1"/>
    <dgm:cxn modelId="{31300E26-DABB-419B-BA5F-7A0456AA6064}" type="presParOf" srcId="{5DD84A4E-F2ED-4301-AB15-877849018289}" destId="{6E94D5A9-C1D7-4050-92A1-3B64A4EB0AFB}" srcOrd="4" destOrd="0" presId="urn:microsoft.com/office/officeart/2005/8/layout/list1"/>
    <dgm:cxn modelId="{ED79474F-147E-4063-9E74-093C2BAF043F}" type="presParOf" srcId="{6E94D5A9-C1D7-4050-92A1-3B64A4EB0AFB}" destId="{04AD1753-43A8-4ADD-A932-8C4FC3E2A0F5}" srcOrd="0" destOrd="0" presId="urn:microsoft.com/office/officeart/2005/8/layout/list1"/>
    <dgm:cxn modelId="{87711CCE-5BD8-4B94-BD4B-409061A7818F}" type="presParOf" srcId="{6E94D5A9-C1D7-4050-92A1-3B64A4EB0AFB}" destId="{E5F9A4C2-6D14-4635-ACD8-3D75F54CCFB7}" srcOrd="1" destOrd="0" presId="urn:microsoft.com/office/officeart/2005/8/layout/list1"/>
    <dgm:cxn modelId="{F8330D6D-1AF8-4646-B512-D459A6B1EB4C}" type="presParOf" srcId="{5DD84A4E-F2ED-4301-AB15-877849018289}" destId="{7A7F71EF-E3FE-4375-88D7-D43631B6F91A}" srcOrd="5" destOrd="0" presId="urn:microsoft.com/office/officeart/2005/8/layout/list1"/>
    <dgm:cxn modelId="{90EBE50C-EC58-4150-99E6-0B938F3C2914}" type="presParOf" srcId="{5DD84A4E-F2ED-4301-AB15-877849018289}" destId="{0E853A9C-966E-4335-BD73-193B84FB91A3}" srcOrd="6" destOrd="0" presId="urn:microsoft.com/office/officeart/2005/8/layout/list1"/>
    <dgm:cxn modelId="{F1E140A4-675A-48B7-A3D9-2C9F16247791}" type="presParOf" srcId="{5DD84A4E-F2ED-4301-AB15-877849018289}" destId="{6B523754-9035-4D17-96F2-659654701510}" srcOrd="7" destOrd="0" presId="urn:microsoft.com/office/officeart/2005/8/layout/list1"/>
    <dgm:cxn modelId="{A0BAAF3A-0920-4B14-8288-5BB10B99C4A1}" type="presParOf" srcId="{5DD84A4E-F2ED-4301-AB15-877849018289}" destId="{9DC0D56D-DAC1-450D-8D1B-3E2A5F9E739E}" srcOrd="8" destOrd="0" presId="urn:microsoft.com/office/officeart/2005/8/layout/list1"/>
    <dgm:cxn modelId="{E3918A8A-F40B-4FFE-9F04-5F9AB8B29C50}" type="presParOf" srcId="{9DC0D56D-DAC1-450D-8D1B-3E2A5F9E739E}" destId="{01C87B6B-C2A9-47F9-AA31-17A6A5417807}" srcOrd="0" destOrd="0" presId="urn:microsoft.com/office/officeart/2005/8/layout/list1"/>
    <dgm:cxn modelId="{CBC9029D-0ADA-4EB4-82BF-1BA9BEB1ABAD}" type="presParOf" srcId="{9DC0D56D-DAC1-450D-8D1B-3E2A5F9E739E}" destId="{A6749CDE-8585-4BB2-B001-1A8DD13F00B4}" srcOrd="1" destOrd="0" presId="urn:microsoft.com/office/officeart/2005/8/layout/list1"/>
    <dgm:cxn modelId="{2A674653-5B94-45CF-AC7D-EC92D2CF08A1}" type="presParOf" srcId="{5DD84A4E-F2ED-4301-AB15-877849018289}" destId="{520474DB-AC84-4ABD-B227-97DA5BA8F019}" srcOrd="9" destOrd="0" presId="urn:microsoft.com/office/officeart/2005/8/layout/list1"/>
    <dgm:cxn modelId="{E5DFC04F-07AA-4FAA-BDB8-2FF443FC0D54}" type="presParOf" srcId="{5DD84A4E-F2ED-4301-AB15-877849018289}" destId="{24E6933D-5A4C-4D75-8CD9-BDBBBDCA7B8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B1CF42-EBF1-4926-BCCE-101E0E37F878}" type="doc">
      <dgm:prSet loTypeId="urn:microsoft.com/office/officeart/2005/8/layout/list1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36C2300-87CF-4A40-AED9-582C0A93F552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文件存储服务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8F602B-6A2F-4861-B5C4-8FCF316E097F}" type="par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E7ABDE5C-9B54-41F6-A702-8E77CBEFE78A}" type="sib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63A9CF3F-C94B-4C23-8295-7520E6372B6E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按编码管理文件（上传下载）（按目录）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63BB234D-DCAF-4EBB-B109-FD9B40C1DB9E}" type="par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765088E8-9E55-4D74-8643-2B7F6140B84C}" type="sib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2DC3482E-A424-4E55-A03B-29F8BE9EA963}">
      <dgm:prSet phldrT="[文本]"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文件管理服务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642A35-2D54-48E7-AD72-3C442788E494}" type="parTrans" cxnId="{B2D503B4-1436-4870-8157-0A354C253A74}">
      <dgm:prSet/>
      <dgm:spPr/>
      <dgm:t>
        <a:bodyPr/>
        <a:lstStyle/>
        <a:p>
          <a:endParaRPr lang="zh-CN" altLang="en-US"/>
        </a:p>
      </dgm:t>
    </dgm:pt>
    <dgm:pt modelId="{1B238BB6-CE36-413E-9F10-47844FC52284}" type="sibTrans" cxnId="{B2D503B4-1436-4870-8157-0A354C253A74}">
      <dgm:prSet/>
      <dgm:spPr/>
      <dgm:t>
        <a:bodyPr/>
        <a:lstStyle/>
        <a:p>
          <a:endParaRPr lang="zh-CN" altLang="en-US"/>
        </a:p>
      </dgm:t>
    </dgm:pt>
    <dgm:pt modelId="{DD423602-303C-40FF-BB87-573BD1F45910}">
      <dgm:prSet phldrT="[文本]" custT="1"/>
      <dgm:spPr/>
      <dgm:t>
        <a:bodyPr/>
        <a:lstStyle/>
        <a:p>
          <a:pPr algn="l"/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浏览文件（图片、</a:t>
          </a:r>
          <a:r>
            <a: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PDF</a:t>
          </a:r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、</a:t>
          </a:r>
          <a:r>
            <a: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office</a:t>
          </a:r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文件等）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8CB095B1-B226-4560-A8A0-E92527643B71}" type="parTrans" cxnId="{A5424067-0AAD-400B-BDE7-BBE3230B5E00}">
      <dgm:prSet/>
      <dgm:spPr/>
      <dgm:t>
        <a:bodyPr/>
        <a:lstStyle/>
        <a:p>
          <a:endParaRPr lang="zh-CN" altLang="en-US"/>
        </a:p>
      </dgm:t>
    </dgm:pt>
    <dgm:pt modelId="{609FC54C-2A3B-4E66-827A-7EAB0CDD57F9}" type="sibTrans" cxnId="{A5424067-0AAD-400B-BDE7-BBE3230B5E00}">
      <dgm:prSet/>
      <dgm:spPr/>
      <dgm:t>
        <a:bodyPr/>
        <a:lstStyle/>
        <a:p>
          <a:endParaRPr lang="zh-CN" altLang="en-US"/>
        </a:p>
      </dgm:t>
    </dgm:pt>
    <dgm:pt modelId="{48F5BCD3-F166-4089-8130-DFC8BE541391}">
      <dgm:prSet phldrT="[文本]"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文件共享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660FDD-929E-45F1-BC08-4C312120D145}" type="parTrans" cxnId="{28A6DA90-D01C-4EE4-A276-62D708426A39}">
      <dgm:prSet/>
      <dgm:spPr/>
      <dgm:t>
        <a:bodyPr/>
        <a:lstStyle/>
        <a:p>
          <a:endParaRPr lang="zh-CN" altLang="en-US"/>
        </a:p>
      </dgm:t>
    </dgm:pt>
    <dgm:pt modelId="{7CC5D9C8-9318-4D87-A89A-FE3C0D697A89}" type="sibTrans" cxnId="{28A6DA90-D01C-4EE4-A276-62D708426A39}">
      <dgm:prSet/>
      <dgm:spPr/>
      <dgm:t>
        <a:bodyPr/>
        <a:lstStyle/>
        <a:p>
          <a:endParaRPr lang="zh-CN" altLang="en-US"/>
        </a:p>
      </dgm:t>
    </dgm:pt>
    <dgm:pt modelId="{298ED277-243C-48DA-BBED-91E66D7C8022}">
      <dgm:prSet phldrT="[文本]" custT="1"/>
      <dgm:spPr/>
      <dgm:t>
        <a:bodyPr/>
        <a:lstStyle/>
        <a:p>
          <a:pPr algn="l"/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以一定共享方式发送文件</a:t>
          </a:r>
          <a:endParaRPr lang="en-US" altLang="zh-CN" sz="1800" dirty="0" smtClean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1C29824C-05F0-44B0-BB7D-A9F264EF668C}" type="parTrans" cxnId="{A0925889-AAAD-49FB-B3E7-BC8B808CDF79}">
      <dgm:prSet/>
      <dgm:spPr/>
      <dgm:t>
        <a:bodyPr/>
        <a:lstStyle/>
        <a:p>
          <a:endParaRPr lang="zh-CN" altLang="en-US"/>
        </a:p>
      </dgm:t>
    </dgm:pt>
    <dgm:pt modelId="{ABC358A4-4B64-404E-84AB-CD56830F1EC0}" type="sibTrans" cxnId="{A0925889-AAAD-49FB-B3E7-BC8B808CDF79}">
      <dgm:prSet/>
      <dgm:spPr/>
      <dgm:t>
        <a:bodyPr/>
        <a:lstStyle/>
        <a:p>
          <a:endParaRPr lang="zh-CN" altLang="en-US"/>
        </a:p>
      </dgm:t>
    </dgm:pt>
    <dgm:pt modelId="{FED20CE1-0386-40A1-B0F4-BA272F62F707}">
      <dgm:prSet phldrT="[文本]" custT="1"/>
      <dgm:spPr/>
      <dgm:t>
        <a:bodyPr/>
        <a:lstStyle/>
        <a:p>
          <a:pPr algn="l"/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文件的压缩和格式转换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0BD436DD-D19F-45A3-BBE6-DC8CC62AE89D}" type="parTrans" cxnId="{CC4C91F2-BD17-4EC4-A88D-C8A741CF0933}">
      <dgm:prSet/>
      <dgm:spPr/>
      <dgm:t>
        <a:bodyPr/>
        <a:lstStyle/>
        <a:p>
          <a:endParaRPr lang="zh-CN" altLang="en-US"/>
        </a:p>
      </dgm:t>
    </dgm:pt>
    <dgm:pt modelId="{03C64D58-DEA3-4E6E-8E1C-A96695BAE6FD}" type="sibTrans" cxnId="{CC4C91F2-BD17-4EC4-A88D-C8A741CF0933}">
      <dgm:prSet/>
      <dgm:spPr/>
      <dgm:t>
        <a:bodyPr/>
        <a:lstStyle/>
        <a:p>
          <a:endParaRPr lang="zh-CN" altLang="en-US"/>
        </a:p>
      </dgm:t>
    </dgm:pt>
    <dgm:pt modelId="{EFE9099D-21FC-46DD-AD8E-FEBF840C3550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以目录树方式浏览文件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E7FBE314-1D17-489E-B4CB-47451DA9F0F1}" type="parTrans" cxnId="{F62351B6-6CE7-4A33-A988-2409A0ED6BDA}">
      <dgm:prSet/>
      <dgm:spPr/>
      <dgm:t>
        <a:bodyPr/>
        <a:lstStyle/>
        <a:p>
          <a:endParaRPr lang="zh-CN" altLang="en-US"/>
        </a:p>
      </dgm:t>
    </dgm:pt>
    <dgm:pt modelId="{E957FD91-6F2C-4554-A725-68AA78E2FE79}" type="sibTrans" cxnId="{F62351B6-6CE7-4A33-A988-2409A0ED6BDA}">
      <dgm:prSet/>
      <dgm:spPr/>
      <dgm:t>
        <a:bodyPr/>
        <a:lstStyle/>
        <a:p>
          <a:endParaRPr lang="zh-CN" altLang="en-US"/>
        </a:p>
      </dgm:t>
    </dgm:pt>
    <dgm:pt modelId="{A80EE354-ADB7-4A1D-B334-8527FFF382E5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特殊方式上传文件（高拍仪等）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97D67599-F3AF-47EA-87F2-5356C17F8A96}" type="parTrans" cxnId="{286F563E-1CD0-4101-9A4D-DCB821DEABCA}">
      <dgm:prSet/>
      <dgm:spPr/>
    </dgm:pt>
    <dgm:pt modelId="{98D8A81A-FACE-47AC-851D-04314093773E}" type="sibTrans" cxnId="{286F563E-1CD0-4101-9A4D-DCB821DEABCA}">
      <dgm:prSet/>
      <dgm:spPr/>
    </dgm:pt>
    <dgm:pt modelId="{5DD84A4E-F2ED-4301-AB15-877849018289}" type="pres">
      <dgm:prSet presAssocID="{B0B1CF42-EBF1-4926-BCCE-101E0E37F87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49FC83F-91DE-4F64-8797-C352B6B07437}" type="pres">
      <dgm:prSet presAssocID="{836C2300-87CF-4A40-AED9-582C0A93F552}" presName="parentLin" presStyleCnt="0"/>
      <dgm:spPr/>
    </dgm:pt>
    <dgm:pt modelId="{952EDA80-B86A-4D2E-9B9C-D97E234461C1}" type="pres">
      <dgm:prSet presAssocID="{836C2300-87CF-4A40-AED9-582C0A93F552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E6B9101D-F96E-4773-9D32-DD0204621F9F}" type="pres">
      <dgm:prSet presAssocID="{836C2300-87CF-4A40-AED9-582C0A93F55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DFFCB-AE84-45AD-BFC6-83E8A095DF45}" type="pres">
      <dgm:prSet presAssocID="{836C2300-87CF-4A40-AED9-582C0A93F552}" presName="negativeSpace" presStyleCnt="0"/>
      <dgm:spPr/>
    </dgm:pt>
    <dgm:pt modelId="{F47EDDAB-85FE-4F9A-9C2D-4F40320B57EE}" type="pres">
      <dgm:prSet presAssocID="{836C2300-87CF-4A40-AED9-582C0A93F55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A58273-EB62-4623-B2C5-63484D99B79C}" type="pres">
      <dgm:prSet presAssocID="{E7ABDE5C-9B54-41F6-A702-8E77CBEFE78A}" presName="spaceBetweenRectangles" presStyleCnt="0"/>
      <dgm:spPr/>
    </dgm:pt>
    <dgm:pt modelId="{6E94D5A9-C1D7-4050-92A1-3B64A4EB0AFB}" type="pres">
      <dgm:prSet presAssocID="{2DC3482E-A424-4E55-A03B-29F8BE9EA963}" presName="parentLin" presStyleCnt="0"/>
      <dgm:spPr/>
    </dgm:pt>
    <dgm:pt modelId="{04AD1753-43A8-4ADD-A932-8C4FC3E2A0F5}" type="pres">
      <dgm:prSet presAssocID="{2DC3482E-A424-4E55-A03B-29F8BE9EA963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E5F9A4C2-6D14-4635-ACD8-3D75F54CCFB7}" type="pres">
      <dgm:prSet presAssocID="{2DC3482E-A424-4E55-A03B-29F8BE9EA96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7F71EF-E3FE-4375-88D7-D43631B6F91A}" type="pres">
      <dgm:prSet presAssocID="{2DC3482E-A424-4E55-A03B-29F8BE9EA963}" presName="negativeSpace" presStyleCnt="0"/>
      <dgm:spPr/>
    </dgm:pt>
    <dgm:pt modelId="{0E853A9C-966E-4335-BD73-193B84FB91A3}" type="pres">
      <dgm:prSet presAssocID="{2DC3482E-A424-4E55-A03B-29F8BE9EA963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523754-9035-4D17-96F2-659654701510}" type="pres">
      <dgm:prSet presAssocID="{1B238BB6-CE36-413E-9F10-47844FC52284}" presName="spaceBetweenRectangles" presStyleCnt="0"/>
      <dgm:spPr/>
    </dgm:pt>
    <dgm:pt modelId="{9DC0D56D-DAC1-450D-8D1B-3E2A5F9E739E}" type="pres">
      <dgm:prSet presAssocID="{48F5BCD3-F166-4089-8130-DFC8BE541391}" presName="parentLin" presStyleCnt="0"/>
      <dgm:spPr/>
    </dgm:pt>
    <dgm:pt modelId="{01C87B6B-C2A9-47F9-AA31-17A6A5417807}" type="pres">
      <dgm:prSet presAssocID="{48F5BCD3-F166-4089-8130-DFC8BE541391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A6749CDE-8585-4BB2-B001-1A8DD13F00B4}" type="pres">
      <dgm:prSet presAssocID="{48F5BCD3-F166-4089-8130-DFC8BE54139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0474DB-AC84-4ABD-B227-97DA5BA8F019}" type="pres">
      <dgm:prSet presAssocID="{48F5BCD3-F166-4089-8130-DFC8BE541391}" presName="negativeSpace" presStyleCnt="0"/>
      <dgm:spPr/>
    </dgm:pt>
    <dgm:pt modelId="{24E6933D-5A4C-4D75-8CD9-BDBBBDCA7B86}" type="pres">
      <dgm:prSet presAssocID="{48F5BCD3-F166-4089-8130-DFC8BE54139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C4C91F2-BD17-4EC4-A88D-C8A741CF0933}" srcId="{2DC3482E-A424-4E55-A03B-29F8BE9EA963}" destId="{FED20CE1-0386-40A1-B0F4-BA272F62F707}" srcOrd="1" destOrd="0" parTransId="{0BD436DD-D19F-45A3-BBE6-DC8CC62AE89D}" sibTransId="{03C64D58-DEA3-4E6E-8E1C-A96695BAE6FD}"/>
    <dgm:cxn modelId="{28A6DA90-D01C-4EE4-A276-62D708426A39}" srcId="{B0B1CF42-EBF1-4926-BCCE-101E0E37F878}" destId="{48F5BCD3-F166-4089-8130-DFC8BE541391}" srcOrd="2" destOrd="0" parTransId="{40660FDD-929E-45F1-BC08-4C312120D145}" sibTransId="{7CC5D9C8-9318-4D87-A89A-FE3C0D697A89}"/>
    <dgm:cxn modelId="{0F188889-B9B4-420E-AFEF-32E6CB263BA8}" type="presOf" srcId="{836C2300-87CF-4A40-AED9-582C0A93F552}" destId="{E6B9101D-F96E-4773-9D32-DD0204621F9F}" srcOrd="1" destOrd="0" presId="urn:microsoft.com/office/officeart/2005/8/layout/list1"/>
    <dgm:cxn modelId="{82BE55F9-2C0F-4728-9494-F2877CBB5A46}" type="presOf" srcId="{2DC3482E-A424-4E55-A03B-29F8BE9EA963}" destId="{04AD1753-43A8-4ADD-A932-8C4FC3E2A0F5}" srcOrd="0" destOrd="0" presId="urn:microsoft.com/office/officeart/2005/8/layout/list1"/>
    <dgm:cxn modelId="{826C9A46-F6EE-4821-9776-43865FC937ED}" type="presOf" srcId="{48F5BCD3-F166-4089-8130-DFC8BE541391}" destId="{01C87B6B-C2A9-47F9-AA31-17A6A5417807}" srcOrd="0" destOrd="0" presId="urn:microsoft.com/office/officeart/2005/8/layout/list1"/>
    <dgm:cxn modelId="{286F563E-1CD0-4101-9A4D-DCB821DEABCA}" srcId="{836C2300-87CF-4A40-AED9-582C0A93F552}" destId="{A80EE354-ADB7-4A1D-B334-8527FFF382E5}" srcOrd="2" destOrd="0" parTransId="{97D67599-F3AF-47EA-87F2-5356C17F8A96}" sibTransId="{98D8A81A-FACE-47AC-851D-04314093773E}"/>
    <dgm:cxn modelId="{1FE5C8B0-F2C1-46C5-A206-DE9741C7CE3D}" type="presOf" srcId="{298ED277-243C-48DA-BBED-91E66D7C8022}" destId="{24E6933D-5A4C-4D75-8CD9-BDBBBDCA7B86}" srcOrd="0" destOrd="0" presId="urn:microsoft.com/office/officeart/2005/8/layout/list1"/>
    <dgm:cxn modelId="{780E4D83-A67E-45A6-A7AA-768E1D59884F}" type="presOf" srcId="{48F5BCD3-F166-4089-8130-DFC8BE541391}" destId="{A6749CDE-8585-4BB2-B001-1A8DD13F00B4}" srcOrd="1" destOrd="0" presId="urn:microsoft.com/office/officeart/2005/8/layout/list1"/>
    <dgm:cxn modelId="{1BA9AA47-3788-4707-8796-43C8F067CEB8}" type="presOf" srcId="{DD423602-303C-40FF-BB87-573BD1F45910}" destId="{0E853A9C-966E-4335-BD73-193B84FB91A3}" srcOrd="0" destOrd="0" presId="urn:microsoft.com/office/officeart/2005/8/layout/list1"/>
    <dgm:cxn modelId="{4C200905-5E71-4E56-BCDE-AA2BEC4A3554}" type="presOf" srcId="{2DC3482E-A424-4E55-A03B-29F8BE9EA963}" destId="{E5F9A4C2-6D14-4635-ACD8-3D75F54CCFB7}" srcOrd="1" destOrd="0" presId="urn:microsoft.com/office/officeart/2005/8/layout/list1"/>
    <dgm:cxn modelId="{1B426E9D-D030-4220-9063-19B6AA6B61CE}" type="presOf" srcId="{A80EE354-ADB7-4A1D-B334-8527FFF382E5}" destId="{F47EDDAB-85FE-4F9A-9C2D-4F40320B57EE}" srcOrd="0" destOrd="2" presId="urn:microsoft.com/office/officeart/2005/8/layout/list1"/>
    <dgm:cxn modelId="{09062C7A-3FD8-4A94-87C8-FB18347B596F}" type="presOf" srcId="{FED20CE1-0386-40A1-B0F4-BA272F62F707}" destId="{0E853A9C-966E-4335-BD73-193B84FB91A3}" srcOrd="0" destOrd="1" presId="urn:microsoft.com/office/officeart/2005/8/layout/list1"/>
    <dgm:cxn modelId="{FA824998-ED08-4D13-AB28-E9298AF3FBD2}" srcId="{836C2300-87CF-4A40-AED9-582C0A93F552}" destId="{63A9CF3F-C94B-4C23-8295-7520E6372B6E}" srcOrd="0" destOrd="0" parTransId="{63BB234D-DCAF-4EBB-B109-FD9B40C1DB9E}" sibTransId="{765088E8-9E55-4D74-8643-2B7F6140B84C}"/>
    <dgm:cxn modelId="{A577EAB6-B500-4607-848F-BFA093CB3ADF}" type="presOf" srcId="{EFE9099D-21FC-46DD-AD8E-FEBF840C3550}" destId="{F47EDDAB-85FE-4F9A-9C2D-4F40320B57EE}" srcOrd="0" destOrd="1" presId="urn:microsoft.com/office/officeart/2005/8/layout/list1"/>
    <dgm:cxn modelId="{B2D503B4-1436-4870-8157-0A354C253A74}" srcId="{B0B1CF42-EBF1-4926-BCCE-101E0E37F878}" destId="{2DC3482E-A424-4E55-A03B-29F8BE9EA963}" srcOrd="1" destOrd="0" parTransId="{5B642A35-2D54-48E7-AD72-3C442788E494}" sibTransId="{1B238BB6-CE36-413E-9F10-47844FC52284}"/>
    <dgm:cxn modelId="{AA52EA9F-3227-4088-9B5B-4A9079C52A9E}" srcId="{B0B1CF42-EBF1-4926-BCCE-101E0E37F878}" destId="{836C2300-87CF-4A40-AED9-582C0A93F552}" srcOrd="0" destOrd="0" parTransId="{348F602B-6A2F-4861-B5C4-8FCF316E097F}" sibTransId="{E7ABDE5C-9B54-41F6-A702-8E77CBEFE78A}"/>
    <dgm:cxn modelId="{8C30C79D-F979-4040-A2D5-9B462B944819}" type="presOf" srcId="{B0B1CF42-EBF1-4926-BCCE-101E0E37F878}" destId="{5DD84A4E-F2ED-4301-AB15-877849018289}" srcOrd="0" destOrd="0" presId="urn:microsoft.com/office/officeart/2005/8/layout/list1"/>
    <dgm:cxn modelId="{578C23C7-B1E4-4227-A1F6-E71CB05A9A19}" type="presOf" srcId="{63A9CF3F-C94B-4C23-8295-7520E6372B6E}" destId="{F47EDDAB-85FE-4F9A-9C2D-4F40320B57EE}" srcOrd="0" destOrd="0" presId="urn:microsoft.com/office/officeart/2005/8/layout/list1"/>
    <dgm:cxn modelId="{A5424067-0AAD-400B-BDE7-BBE3230B5E00}" srcId="{2DC3482E-A424-4E55-A03B-29F8BE9EA963}" destId="{DD423602-303C-40FF-BB87-573BD1F45910}" srcOrd="0" destOrd="0" parTransId="{8CB095B1-B226-4560-A8A0-E92527643B71}" sibTransId="{609FC54C-2A3B-4E66-827A-7EAB0CDD57F9}"/>
    <dgm:cxn modelId="{A0925889-AAAD-49FB-B3E7-BC8B808CDF79}" srcId="{48F5BCD3-F166-4089-8130-DFC8BE541391}" destId="{298ED277-243C-48DA-BBED-91E66D7C8022}" srcOrd="0" destOrd="0" parTransId="{1C29824C-05F0-44B0-BB7D-A9F264EF668C}" sibTransId="{ABC358A4-4B64-404E-84AB-CD56830F1EC0}"/>
    <dgm:cxn modelId="{A22965D6-2221-43D6-9320-C2CF93C7DEE2}" type="presOf" srcId="{836C2300-87CF-4A40-AED9-582C0A93F552}" destId="{952EDA80-B86A-4D2E-9B9C-D97E234461C1}" srcOrd="0" destOrd="0" presId="urn:microsoft.com/office/officeart/2005/8/layout/list1"/>
    <dgm:cxn modelId="{F62351B6-6CE7-4A33-A988-2409A0ED6BDA}" srcId="{836C2300-87CF-4A40-AED9-582C0A93F552}" destId="{EFE9099D-21FC-46DD-AD8E-FEBF840C3550}" srcOrd="1" destOrd="0" parTransId="{E7FBE314-1D17-489E-B4CB-47451DA9F0F1}" sibTransId="{E957FD91-6F2C-4554-A725-68AA78E2FE79}"/>
    <dgm:cxn modelId="{AC88B0F4-A367-4B4C-920B-FD776D847608}" type="presParOf" srcId="{5DD84A4E-F2ED-4301-AB15-877849018289}" destId="{949FC83F-91DE-4F64-8797-C352B6B07437}" srcOrd="0" destOrd="0" presId="urn:microsoft.com/office/officeart/2005/8/layout/list1"/>
    <dgm:cxn modelId="{2318D3F7-AA6A-4F08-A093-8F7ACE8BDC6B}" type="presParOf" srcId="{949FC83F-91DE-4F64-8797-C352B6B07437}" destId="{952EDA80-B86A-4D2E-9B9C-D97E234461C1}" srcOrd="0" destOrd="0" presId="urn:microsoft.com/office/officeart/2005/8/layout/list1"/>
    <dgm:cxn modelId="{8838C4B0-C150-428F-BF06-98ACC474C667}" type="presParOf" srcId="{949FC83F-91DE-4F64-8797-C352B6B07437}" destId="{E6B9101D-F96E-4773-9D32-DD0204621F9F}" srcOrd="1" destOrd="0" presId="urn:microsoft.com/office/officeart/2005/8/layout/list1"/>
    <dgm:cxn modelId="{D35611BF-2FF1-4324-8A2D-503740B07DF5}" type="presParOf" srcId="{5DD84A4E-F2ED-4301-AB15-877849018289}" destId="{A9ADFFCB-AE84-45AD-BFC6-83E8A095DF45}" srcOrd="1" destOrd="0" presId="urn:microsoft.com/office/officeart/2005/8/layout/list1"/>
    <dgm:cxn modelId="{B52D705C-3BFA-4B88-8753-FF6C4CEA95CE}" type="presParOf" srcId="{5DD84A4E-F2ED-4301-AB15-877849018289}" destId="{F47EDDAB-85FE-4F9A-9C2D-4F40320B57EE}" srcOrd="2" destOrd="0" presId="urn:microsoft.com/office/officeart/2005/8/layout/list1"/>
    <dgm:cxn modelId="{AECB512C-E1A3-4C89-8300-77EDF36F5048}" type="presParOf" srcId="{5DD84A4E-F2ED-4301-AB15-877849018289}" destId="{C5A58273-EB62-4623-B2C5-63484D99B79C}" srcOrd="3" destOrd="0" presId="urn:microsoft.com/office/officeart/2005/8/layout/list1"/>
    <dgm:cxn modelId="{DB6BF0ED-E218-43E1-97C8-7EC9CBBC8540}" type="presParOf" srcId="{5DD84A4E-F2ED-4301-AB15-877849018289}" destId="{6E94D5A9-C1D7-4050-92A1-3B64A4EB0AFB}" srcOrd="4" destOrd="0" presId="urn:microsoft.com/office/officeart/2005/8/layout/list1"/>
    <dgm:cxn modelId="{FE9CBA1B-D734-4561-BD20-19C6129D8190}" type="presParOf" srcId="{6E94D5A9-C1D7-4050-92A1-3B64A4EB0AFB}" destId="{04AD1753-43A8-4ADD-A932-8C4FC3E2A0F5}" srcOrd="0" destOrd="0" presId="urn:microsoft.com/office/officeart/2005/8/layout/list1"/>
    <dgm:cxn modelId="{E612023C-CAD7-4755-B8F2-29348E258311}" type="presParOf" srcId="{6E94D5A9-C1D7-4050-92A1-3B64A4EB0AFB}" destId="{E5F9A4C2-6D14-4635-ACD8-3D75F54CCFB7}" srcOrd="1" destOrd="0" presId="urn:microsoft.com/office/officeart/2005/8/layout/list1"/>
    <dgm:cxn modelId="{042BB5B5-EA0D-4D11-A8E0-B4A61F9CC5B9}" type="presParOf" srcId="{5DD84A4E-F2ED-4301-AB15-877849018289}" destId="{7A7F71EF-E3FE-4375-88D7-D43631B6F91A}" srcOrd="5" destOrd="0" presId="urn:microsoft.com/office/officeart/2005/8/layout/list1"/>
    <dgm:cxn modelId="{2E920758-01B0-4046-A8B2-37BDBC2F8C3C}" type="presParOf" srcId="{5DD84A4E-F2ED-4301-AB15-877849018289}" destId="{0E853A9C-966E-4335-BD73-193B84FB91A3}" srcOrd="6" destOrd="0" presId="urn:microsoft.com/office/officeart/2005/8/layout/list1"/>
    <dgm:cxn modelId="{EDE71110-47D9-4D22-AC92-A7BD6CD2FDD2}" type="presParOf" srcId="{5DD84A4E-F2ED-4301-AB15-877849018289}" destId="{6B523754-9035-4D17-96F2-659654701510}" srcOrd="7" destOrd="0" presId="urn:microsoft.com/office/officeart/2005/8/layout/list1"/>
    <dgm:cxn modelId="{0F6731AA-8998-401E-A3DF-687217FAA969}" type="presParOf" srcId="{5DD84A4E-F2ED-4301-AB15-877849018289}" destId="{9DC0D56D-DAC1-450D-8D1B-3E2A5F9E739E}" srcOrd="8" destOrd="0" presId="urn:microsoft.com/office/officeart/2005/8/layout/list1"/>
    <dgm:cxn modelId="{AD7D5922-FDFD-406B-83F7-0A9452F1CC1F}" type="presParOf" srcId="{9DC0D56D-DAC1-450D-8D1B-3E2A5F9E739E}" destId="{01C87B6B-C2A9-47F9-AA31-17A6A5417807}" srcOrd="0" destOrd="0" presId="urn:microsoft.com/office/officeart/2005/8/layout/list1"/>
    <dgm:cxn modelId="{EABC5895-FC3E-49F5-8DE7-0801635FB215}" type="presParOf" srcId="{9DC0D56D-DAC1-450D-8D1B-3E2A5F9E739E}" destId="{A6749CDE-8585-4BB2-B001-1A8DD13F00B4}" srcOrd="1" destOrd="0" presId="urn:microsoft.com/office/officeart/2005/8/layout/list1"/>
    <dgm:cxn modelId="{85C95514-CD87-40F1-AD93-43C8419333A4}" type="presParOf" srcId="{5DD84A4E-F2ED-4301-AB15-877849018289}" destId="{520474DB-AC84-4ABD-B227-97DA5BA8F019}" srcOrd="9" destOrd="0" presId="urn:microsoft.com/office/officeart/2005/8/layout/list1"/>
    <dgm:cxn modelId="{7FC9224F-3EEC-4772-A540-A8D926C19E96}" type="presParOf" srcId="{5DD84A4E-F2ED-4301-AB15-877849018289}" destId="{24E6933D-5A4C-4D75-8CD9-BDBBBDCA7B8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B1CF42-EBF1-4926-BCCE-101E0E37F878}" type="doc">
      <dgm:prSet loTypeId="urn:microsoft.com/office/officeart/2005/8/layout/list1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36C2300-87CF-4A40-AED9-582C0A93F552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表单服务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8F602B-6A2F-4861-B5C4-8FCF316E097F}" type="par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E7ABDE5C-9B54-41F6-A702-8E77CBEFE78A}" type="sib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63A9CF3F-C94B-4C23-8295-7520E6372B6E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表单填报和浏览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63BB234D-DCAF-4EBB-B109-FD9B40C1DB9E}" type="par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765088E8-9E55-4D74-8643-2B7F6140B84C}" type="sib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EFE9099D-21FC-46DD-AD8E-FEBF840C3550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表单状态管理（工作流）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E7FBE314-1D17-489E-B4CB-47451DA9F0F1}" type="parTrans" cxnId="{F62351B6-6CE7-4A33-A988-2409A0ED6BDA}">
      <dgm:prSet/>
      <dgm:spPr/>
      <dgm:t>
        <a:bodyPr/>
        <a:lstStyle/>
        <a:p>
          <a:endParaRPr lang="zh-CN" altLang="en-US"/>
        </a:p>
      </dgm:t>
    </dgm:pt>
    <dgm:pt modelId="{E957FD91-6F2C-4554-A725-68AA78E2FE79}" type="sibTrans" cxnId="{F62351B6-6CE7-4A33-A988-2409A0ED6BDA}">
      <dgm:prSet/>
      <dgm:spPr/>
      <dgm:t>
        <a:bodyPr/>
        <a:lstStyle/>
        <a:p>
          <a:endParaRPr lang="zh-CN" altLang="en-US"/>
        </a:p>
      </dgm:t>
    </dgm:pt>
    <dgm:pt modelId="{A80EE354-ADB7-4A1D-B334-8527FFF382E5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表单打印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98D8A81A-FACE-47AC-851D-04314093773E}" type="sibTrans" cxnId="{286F563E-1CD0-4101-9A4D-DCB821DEABCA}">
      <dgm:prSet/>
      <dgm:spPr/>
      <dgm:t>
        <a:bodyPr/>
        <a:lstStyle/>
        <a:p>
          <a:endParaRPr lang="zh-CN" altLang="en-US"/>
        </a:p>
      </dgm:t>
    </dgm:pt>
    <dgm:pt modelId="{97D67599-F3AF-47EA-87F2-5356C17F8A96}" type="parTrans" cxnId="{286F563E-1CD0-4101-9A4D-DCB821DEABCA}">
      <dgm:prSet/>
      <dgm:spPr/>
      <dgm:t>
        <a:bodyPr/>
        <a:lstStyle/>
        <a:p>
          <a:endParaRPr lang="zh-CN" altLang="en-US"/>
        </a:p>
      </dgm:t>
    </dgm:pt>
    <dgm:pt modelId="{A2DBC9F3-31F8-42AE-BC5B-E9D09EC4A1D7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分类管理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F3459D7F-4975-4F53-B24C-99A191E47372}" type="parTrans" cxnId="{5FF8CCC1-B91D-4581-B929-2F01657B1117}">
      <dgm:prSet/>
      <dgm:spPr/>
      <dgm:t>
        <a:bodyPr/>
        <a:lstStyle/>
        <a:p>
          <a:endParaRPr lang="zh-CN" altLang="en-US"/>
        </a:p>
      </dgm:t>
    </dgm:pt>
    <dgm:pt modelId="{760F1C94-CD2C-4B95-8F20-1576A43CAEA3}" type="sibTrans" cxnId="{5FF8CCC1-B91D-4581-B929-2F01657B1117}">
      <dgm:prSet/>
      <dgm:spPr/>
      <dgm:t>
        <a:bodyPr/>
        <a:lstStyle/>
        <a:p>
          <a:endParaRPr lang="zh-CN" altLang="en-US"/>
        </a:p>
      </dgm:t>
    </dgm:pt>
    <dgm:pt modelId="{5DD84A4E-F2ED-4301-AB15-877849018289}" type="pres">
      <dgm:prSet presAssocID="{B0B1CF42-EBF1-4926-BCCE-101E0E37F87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49FC83F-91DE-4F64-8797-C352B6B07437}" type="pres">
      <dgm:prSet presAssocID="{836C2300-87CF-4A40-AED9-582C0A93F552}" presName="parentLin" presStyleCnt="0"/>
      <dgm:spPr/>
    </dgm:pt>
    <dgm:pt modelId="{952EDA80-B86A-4D2E-9B9C-D97E234461C1}" type="pres">
      <dgm:prSet presAssocID="{836C2300-87CF-4A40-AED9-582C0A93F552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E6B9101D-F96E-4773-9D32-DD0204621F9F}" type="pres">
      <dgm:prSet presAssocID="{836C2300-87CF-4A40-AED9-582C0A93F55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DFFCB-AE84-45AD-BFC6-83E8A095DF45}" type="pres">
      <dgm:prSet presAssocID="{836C2300-87CF-4A40-AED9-582C0A93F552}" presName="negativeSpace" presStyleCnt="0"/>
      <dgm:spPr/>
    </dgm:pt>
    <dgm:pt modelId="{F47EDDAB-85FE-4F9A-9C2D-4F40320B57EE}" type="pres">
      <dgm:prSet presAssocID="{836C2300-87CF-4A40-AED9-582C0A93F552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A52EA9F-3227-4088-9B5B-4A9079C52A9E}" srcId="{B0B1CF42-EBF1-4926-BCCE-101E0E37F878}" destId="{836C2300-87CF-4A40-AED9-582C0A93F552}" srcOrd="0" destOrd="0" parTransId="{348F602B-6A2F-4861-B5C4-8FCF316E097F}" sibTransId="{E7ABDE5C-9B54-41F6-A702-8E77CBEFE78A}"/>
    <dgm:cxn modelId="{42F1C1B0-1AFE-4847-827C-E0301250E02A}" type="presOf" srcId="{A2DBC9F3-31F8-42AE-BC5B-E9D09EC4A1D7}" destId="{F47EDDAB-85FE-4F9A-9C2D-4F40320B57EE}" srcOrd="0" destOrd="3" presId="urn:microsoft.com/office/officeart/2005/8/layout/list1"/>
    <dgm:cxn modelId="{FA824998-ED08-4D13-AB28-E9298AF3FBD2}" srcId="{836C2300-87CF-4A40-AED9-582C0A93F552}" destId="{63A9CF3F-C94B-4C23-8295-7520E6372B6E}" srcOrd="0" destOrd="0" parTransId="{63BB234D-DCAF-4EBB-B109-FD9B40C1DB9E}" sibTransId="{765088E8-9E55-4D74-8643-2B7F6140B84C}"/>
    <dgm:cxn modelId="{F62351B6-6CE7-4A33-A988-2409A0ED6BDA}" srcId="{836C2300-87CF-4A40-AED9-582C0A93F552}" destId="{EFE9099D-21FC-46DD-AD8E-FEBF840C3550}" srcOrd="1" destOrd="0" parTransId="{E7FBE314-1D17-489E-B4CB-47451DA9F0F1}" sibTransId="{E957FD91-6F2C-4554-A725-68AA78E2FE79}"/>
    <dgm:cxn modelId="{71955086-AF18-4972-B235-3B29B3B06414}" type="presOf" srcId="{A80EE354-ADB7-4A1D-B334-8527FFF382E5}" destId="{F47EDDAB-85FE-4F9A-9C2D-4F40320B57EE}" srcOrd="0" destOrd="2" presId="urn:microsoft.com/office/officeart/2005/8/layout/list1"/>
    <dgm:cxn modelId="{9A18335F-1CDD-45D9-BFD0-AF3C4E27E889}" type="presOf" srcId="{B0B1CF42-EBF1-4926-BCCE-101E0E37F878}" destId="{5DD84A4E-F2ED-4301-AB15-877849018289}" srcOrd="0" destOrd="0" presId="urn:microsoft.com/office/officeart/2005/8/layout/list1"/>
    <dgm:cxn modelId="{36B9D903-7B87-4A19-8EC5-1BD530B35EE8}" type="presOf" srcId="{63A9CF3F-C94B-4C23-8295-7520E6372B6E}" destId="{F47EDDAB-85FE-4F9A-9C2D-4F40320B57EE}" srcOrd="0" destOrd="0" presId="urn:microsoft.com/office/officeart/2005/8/layout/list1"/>
    <dgm:cxn modelId="{286F563E-1CD0-4101-9A4D-DCB821DEABCA}" srcId="{836C2300-87CF-4A40-AED9-582C0A93F552}" destId="{A80EE354-ADB7-4A1D-B334-8527FFF382E5}" srcOrd="2" destOrd="0" parTransId="{97D67599-F3AF-47EA-87F2-5356C17F8A96}" sibTransId="{98D8A81A-FACE-47AC-851D-04314093773E}"/>
    <dgm:cxn modelId="{14F5A212-5BE1-4B17-B78A-2E30FD783EFB}" type="presOf" srcId="{836C2300-87CF-4A40-AED9-582C0A93F552}" destId="{E6B9101D-F96E-4773-9D32-DD0204621F9F}" srcOrd="1" destOrd="0" presId="urn:microsoft.com/office/officeart/2005/8/layout/list1"/>
    <dgm:cxn modelId="{28DE40C5-2C2B-4716-88BA-0A68099D99A9}" type="presOf" srcId="{836C2300-87CF-4A40-AED9-582C0A93F552}" destId="{952EDA80-B86A-4D2E-9B9C-D97E234461C1}" srcOrd="0" destOrd="0" presId="urn:microsoft.com/office/officeart/2005/8/layout/list1"/>
    <dgm:cxn modelId="{5FF8CCC1-B91D-4581-B929-2F01657B1117}" srcId="{836C2300-87CF-4A40-AED9-582C0A93F552}" destId="{A2DBC9F3-31F8-42AE-BC5B-E9D09EC4A1D7}" srcOrd="3" destOrd="0" parTransId="{F3459D7F-4975-4F53-B24C-99A191E47372}" sibTransId="{760F1C94-CD2C-4B95-8F20-1576A43CAEA3}"/>
    <dgm:cxn modelId="{CF219838-545A-4842-A730-0CECD3E91424}" type="presOf" srcId="{EFE9099D-21FC-46DD-AD8E-FEBF840C3550}" destId="{F47EDDAB-85FE-4F9A-9C2D-4F40320B57EE}" srcOrd="0" destOrd="1" presId="urn:microsoft.com/office/officeart/2005/8/layout/list1"/>
    <dgm:cxn modelId="{20911D65-0271-43A8-8061-80A25F568096}" type="presParOf" srcId="{5DD84A4E-F2ED-4301-AB15-877849018289}" destId="{949FC83F-91DE-4F64-8797-C352B6B07437}" srcOrd="0" destOrd="0" presId="urn:microsoft.com/office/officeart/2005/8/layout/list1"/>
    <dgm:cxn modelId="{F2B87744-C8D1-4D4B-84EF-6198A1BE5B12}" type="presParOf" srcId="{949FC83F-91DE-4F64-8797-C352B6B07437}" destId="{952EDA80-B86A-4D2E-9B9C-D97E234461C1}" srcOrd="0" destOrd="0" presId="urn:microsoft.com/office/officeart/2005/8/layout/list1"/>
    <dgm:cxn modelId="{8A272C94-D9EA-48C8-A44B-A6339295047D}" type="presParOf" srcId="{949FC83F-91DE-4F64-8797-C352B6B07437}" destId="{E6B9101D-F96E-4773-9D32-DD0204621F9F}" srcOrd="1" destOrd="0" presId="urn:microsoft.com/office/officeart/2005/8/layout/list1"/>
    <dgm:cxn modelId="{E4FB6DF4-8D39-4DC7-8334-3F187733459B}" type="presParOf" srcId="{5DD84A4E-F2ED-4301-AB15-877849018289}" destId="{A9ADFFCB-AE84-45AD-BFC6-83E8A095DF45}" srcOrd="1" destOrd="0" presId="urn:microsoft.com/office/officeart/2005/8/layout/list1"/>
    <dgm:cxn modelId="{C266E217-2D73-4F4B-BF7C-CF86F040E399}" type="presParOf" srcId="{5DD84A4E-F2ED-4301-AB15-877849018289}" destId="{F47EDDAB-85FE-4F9A-9C2D-4F40320B57E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0B1CF42-EBF1-4926-BCCE-101E0E37F878}" type="doc">
      <dgm:prSet loTypeId="urn:microsoft.com/office/officeart/2005/8/layout/list1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36C2300-87CF-4A40-AED9-582C0A93F552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门户服务</a:t>
          </a:r>
          <a:endParaRPr lang="en-US" altLang="zh-CN" sz="24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8F602B-6A2F-4861-B5C4-8FCF316E097F}" type="par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E7ABDE5C-9B54-41F6-A702-8E77CBEFE78A}" type="sibTrans" cxnId="{AA52EA9F-3227-4088-9B5B-4A9079C52A9E}">
      <dgm:prSet/>
      <dgm:spPr/>
      <dgm:t>
        <a:bodyPr/>
        <a:lstStyle/>
        <a:p>
          <a:endParaRPr lang="zh-CN" altLang="en-US"/>
        </a:p>
      </dgm:t>
    </dgm:pt>
    <dgm:pt modelId="{63A9CF3F-C94B-4C23-8295-7520E6372B6E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子系统管理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63BB234D-DCAF-4EBB-B109-FD9B40C1DB9E}" type="par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765088E8-9E55-4D74-8643-2B7F6140B84C}" type="sibTrans" cxnId="{FA824998-ED08-4D13-AB28-E9298AF3FBD2}">
      <dgm:prSet/>
      <dgm:spPr/>
      <dgm:t>
        <a:bodyPr/>
        <a:lstStyle/>
        <a:p>
          <a:endParaRPr lang="zh-CN" altLang="en-US"/>
        </a:p>
      </dgm:t>
    </dgm:pt>
    <dgm:pt modelId="{EFE9099D-21FC-46DD-AD8E-FEBF840C3550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菜单管理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E7FBE314-1D17-489E-B4CB-47451DA9F0F1}" type="parTrans" cxnId="{F62351B6-6CE7-4A33-A988-2409A0ED6BDA}">
      <dgm:prSet/>
      <dgm:spPr/>
      <dgm:t>
        <a:bodyPr/>
        <a:lstStyle/>
        <a:p>
          <a:endParaRPr lang="zh-CN" altLang="en-US"/>
        </a:p>
      </dgm:t>
    </dgm:pt>
    <dgm:pt modelId="{E957FD91-6F2C-4554-A725-68AA78E2FE79}" type="sibTrans" cxnId="{F62351B6-6CE7-4A33-A988-2409A0ED6BDA}">
      <dgm:prSet/>
      <dgm:spPr/>
      <dgm:t>
        <a:bodyPr/>
        <a:lstStyle/>
        <a:p>
          <a:endParaRPr lang="zh-CN" altLang="en-US"/>
        </a:p>
      </dgm:t>
    </dgm:pt>
    <dgm:pt modelId="{A80EE354-ADB7-4A1D-B334-8527FFF382E5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分栏管理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98D8A81A-FACE-47AC-851D-04314093773E}" type="sibTrans" cxnId="{286F563E-1CD0-4101-9A4D-DCB821DEABCA}">
      <dgm:prSet/>
      <dgm:spPr/>
      <dgm:t>
        <a:bodyPr/>
        <a:lstStyle/>
        <a:p>
          <a:endParaRPr lang="zh-CN" altLang="en-US"/>
        </a:p>
      </dgm:t>
    </dgm:pt>
    <dgm:pt modelId="{97D67599-F3AF-47EA-87F2-5356C17F8A96}" type="parTrans" cxnId="{286F563E-1CD0-4101-9A4D-DCB821DEABCA}">
      <dgm:prSet/>
      <dgm:spPr/>
      <dgm:t>
        <a:bodyPr/>
        <a:lstStyle/>
        <a:p>
          <a:endParaRPr lang="zh-CN" altLang="en-US"/>
        </a:p>
      </dgm:t>
    </dgm:pt>
    <dgm:pt modelId="{A2DBC9F3-31F8-42AE-BC5B-E9D09EC4A1D7}">
      <dgm:prSet phldrT="[文本]" custT="1"/>
      <dgm:spPr/>
      <dgm:t>
        <a:bodyPr/>
        <a:lstStyle/>
        <a:p>
          <a:r>
            <a:rPr lang="zh-CN" altLang="en-US" sz="1800" dirty="0" smtClean="0">
              <a:latin typeface="仿宋" panose="02010609060101010101" pitchFamily="49" charset="-122"/>
              <a:ea typeface="仿宋" panose="02010609060101010101" pitchFamily="49" charset="-122"/>
            </a:rPr>
            <a:t>门户集成</a:t>
          </a:r>
          <a:endParaRPr lang="zh-CN" altLang="en-US" sz="1800" dirty="0">
            <a:latin typeface="仿宋" panose="02010609060101010101" pitchFamily="49" charset="-122"/>
            <a:ea typeface="仿宋" panose="02010609060101010101" pitchFamily="49" charset="-122"/>
          </a:endParaRPr>
        </a:p>
      </dgm:t>
    </dgm:pt>
    <dgm:pt modelId="{F3459D7F-4975-4F53-B24C-99A191E47372}" type="parTrans" cxnId="{5FF8CCC1-B91D-4581-B929-2F01657B1117}">
      <dgm:prSet/>
      <dgm:spPr/>
      <dgm:t>
        <a:bodyPr/>
        <a:lstStyle/>
        <a:p>
          <a:endParaRPr lang="zh-CN" altLang="en-US"/>
        </a:p>
      </dgm:t>
    </dgm:pt>
    <dgm:pt modelId="{760F1C94-CD2C-4B95-8F20-1576A43CAEA3}" type="sibTrans" cxnId="{5FF8CCC1-B91D-4581-B929-2F01657B1117}">
      <dgm:prSet/>
      <dgm:spPr/>
      <dgm:t>
        <a:bodyPr/>
        <a:lstStyle/>
        <a:p>
          <a:endParaRPr lang="zh-CN" altLang="en-US"/>
        </a:p>
      </dgm:t>
    </dgm:pt>
    <dgm:pt modelId="{5DD84A4E-F2ED-4301-AB15-877849018289}" type="pres">
      <dgm:prSet presAssocID="{B0B1CF42-EBF1-4926-BCCE-101E0E37F87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49FC83F-91DE-4F64-8797-C352B6B07437}" type="pres">
      <dgm:prSet presAssocID="{836C2300-87CF-4A40-AED9-582C0A93F552}" presName="parentLin" presStyleCnt="0"/>
      <dgm:spPr/>
    </dgm:pt>
    <dgm:pt modelId="{952EDA80-B86A-4D2E-9B9C-D97E234461C1}" type="pres">
      <dgm:prSet presAssocID="{836C2300-87CF-4A40-AED9-582C0A93F552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E6B9101D-F96E-4773-9D32-DD0204621F9F}" type="pres">
      <dgm:prSet presAssocID="{836C2300-87CF-4A40-AED9-582C0A93F55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DFFCB-AE84-45AD-BFC6-83E8A095DF45}" type="pres">
      <dgm:prSet presAssocID="{836C2300-87CF-4A40-AED9-582C0A93F552}" presName="negativeSpace" presStyleCnt="0"/>
      <dgm:spPr/>
    </dgm:pt>
    <dgm:pt modelId="{F47EDDAB-85FE-4F9A-9C2D-4F40320B57EE}" type="pres">
      <dgm:prSet presAssocID="{836C2300-87CF-4A40-AED9-582C0A93F552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92015DD-7659-4F56-98B0-898DA22B69EC}" type="presOf" srcId="{B0B1CF42-EBF1-4926-BCCE-101E0E37F878}" destId="{5DD84A4E-F2ED-4301-AB15-877849018289}" srcOrd="0" destOrd="0" presId="urn:microsoft.com/office/officeart/2005/8/layout/list1"/>
    <dgm:cxn modelId="{5DED6B75-4A41-4C0A-B332-BE7D1F3D3FD7}" type="presOf" srcId="{EFE9099D-21FC-46DD-AD8E-FEBF840C3550}" destId="{F47EDDAB-85FE-4F9A-9C2D-4F40320B57EE}" srcOrd="0" destOrd="1" presId="urn:microsoft.com/office/officeart/2005/8/layout/list1"/>
    <dgm:cxn modelId="{AA52EA9F-3227-4088-9B5B-4A9079C52A9E}" srcId="{B0B1CF42-EBF1-4926-BCCE-101E0E37F878}" destId="{836C2300-87CF-4A40-AED9-582C0A93F552}" srcOrd="0" destOrd="0" parTransId="{348F602B-6A2F-4861-B5C4-8FCF316E097F}" sibTransId="{E7ABDE5C-9B54-41F6-A702-8E77CBEFE78A}"/>
    <dgm:cxn modelId="{544A45EF-807D-40A2-B73C-75F010251560}" type="presOf" srcId="{A80EE354-ADB7-4A1D-B334-8527FFF382E5}" destId="{F47EDDAB-85FE-4F9A-9C2D-4F40320B57EE}" srcOrd="0" destOrd="2" presId="urn:microsoft.com/office/officeart/2005/8/layout/list1"/>
    <dgm:cxn modelId="{FA824998-ED08-4D13-AB28-E9298AF3FBD2}" srcId="{836C2300-87CF-4A40-AED9-582C0A93F552}" destId="{63A9CF3F-C94B-4C23-8295-7520E6372B6E}" srcOrd="0" destOrd="0" parTransId="{63BB234D-DCAF-4EBB-B109-FD9B40C1DB9E}" sibTransId="{765088E8-9E55-4D74-8643-2B7F6140B84C}"/>
    <dgm:cxn modelId="{F62351B6-6CE7-4A33-A988-2409A0ED6BDA}" srcId="{836C2300-87CF-4A40-AED9-582C0A93F552}" destId="{EFE9099D-21FC-46DD-AD8E-FEBF840C3550}" srcOrd="1" destOrd="0" parTransId="{E7FBE314-1D17-489E-B4CB-47451DA9F0F1}" sibTransId="{E957FD91-6F2C-4554-A725-68AA78E2FE79}"/>
    <dgm:cxn modelId="{489C82F9-5AD7-4E7E-9106-14E5DB7AA3FA}" type="presOf" srcId="{836C2300-87CF-4A40-AED9-582C0A93F552}" destId="{E6B9101D-F96E-4773-9D32-DD0204621F9F}" srcOrd="1" destOrd="0" presId="urn:microsoft.com/office/officeart/2005/8/layout/list1"/>
    <dgm:cxn modelId="{9904C5D4-4722-4FA6-B235-1915E08423D5}" type="presOf" srcId="{836C2300-87CF-4A40-AED9-582C0A93F552}" destId="{952EDA80-B86A-4D2E-9B9C-D97E234461C1}" srcOrd="0" destOrd="0" presId="urn:microsoft.com/office/officeart/2005/8/layout/list1"/>
    <dgm:cxn modelId="{286F563E-1CD0-4101-9A4D-DCB821DEABCA}" srcId="{836C2300-87CF-4A40-AED9-582C0A93F552}" destId="{A80EE354-ADB7-4A1D-B334-8527FFF382E5}" srcOrd="2" destOrd="0" parTransId="{97D67599-F3AF-47EA-87F2-5356C17F8A96}" sibTransId="{98D8A81A-FACE-47AC-851D-04314093773E}"/>
    <dgm:cxn modelId="{71C9D1F4-1BE2-42A0-92FF-4BFA754DEB21}" type="presOf" srcId="{63A9CF3F-C94B-4C23-8295-7520E6372B6E}" destId="{F47EDDAB-85FE-4F9A-9C2D-4F40320B57EE}" srcOrd="0" destOrd="0" presId="urn:microsoft.com/office/officeart/2005/8/layout/list1"/>
    <dgm:cxn modelId="{73198E9B-9C93-49F8-B431-6ADD5D48E7EE}" type="presOf" srcId="{A2DBC9F3-31F8-42AE-BC5B-E9D09EC4A1D7}" destId="{F47EDDAB-85FE-4F9A-9C2D-4F40320B57EE}" srcOrd="0" destOrd="3" presId="urn:microsoft.com/office/officeart/2005/8/layout/list1"/>
    <dgm:cxn modelId="{5FF8CCC1-B91D-4581-B929-2F01657B1117}" srcId="{836C2300-87CF-4A40-AED9-582C0A93F552}" destId="{A2DBC9F3-31F8-42AE-BC5B-E9D09EC4A1D7}" srcOrd="3" destOrd="0" parTransId="{F3459D7F-4975-4F53-B24C-99A191E47372}" sibTransId="{760F1C94-CD2C-4B95-8F20-1576A43CAEA3}"/>
    <dgm:cxn modelId="{E34EB4BA-13FF-411F-8745-024144EE08DF}" type="presParOf" srcId="{5DD84A4E-F2ED-4301-AB15-877849018289}" destId="{949FC83F-91DE-4F64-8797-C352B6B07437}" srcOrd="0" destOrd="0" presId="urn:microsoft.com/office/officeart/2005/8/layout/list1"/>
    <dgm:cxn modelId="{A4AAE6B0-59E4-4E1D-960C-8DC5DE317F7A}" type="presParOf" srcId="{949FC83F-91DE-4F64-8797-C352B6B07437}" destId="{952EDA80-B86A-4D2E-9B9C-D97E234461C1}" srcOrd="0" destOrd="0" presId="urn:microsoft.com/office/officeart/2005/8/layout/list1"/>
    <dgm:cxn modelId="{48FF78AF-C55D-4000-9CD6-68A6D4BD27F8}" type="presParOf" srcId="{949FC83F-91DE-4F64-8797-C352B6B07437}" destId="{E6B9101D-F96E-4773-9D32-DD0204621F9F}" srcOrd="1" destOrd="0" presId="urn:microsoft.com/office/officeart/2005/8/layout/list1"/>
    <dgm:cxn modelId="{E2AD17B9-5D24-470A-BCC2-328AB9A4851E}" type="presParOf" srcId="{5DD84A4E-F2ED-4301-AB15-877849018289}" destId="{A9ADFFCB-AE84-45AD-BFC6-83E8A095DF45}" srcOrd="1" destOrd="0" presId="urn:microsoft.com/office/officeart/2005/8/layout/list1"/>
    <dgm:cxn modelId="{12E41C65-4012-4BBC-8316-DAB8519E7079}" type="presParOf" srcId="{5DD84A4E-F2ED-4301-AB15-877849018289}" destId="{F47EDDAB-85FE-4F9A-9C2D-4F40320B57E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C8614-6575-A24B-8F1C-FB667BDA3F6C}">
      <dsp:nvSpPr>
        <dsp:cNvPr id="0" name=""/>
        <dsp:cNvSpPr/>
      </dsp:nvSpPr>
      <dsp:spPr>
        <a:xfrm>
          <a:off x="3416101" y="2747"/>
          <a:ext cx="1295796" cy="84226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Arial" charset="0"/>
              <a:ea typeface="Arial" charset="0"/>
              <a:cs typeface="Arial" charset="0"/>
            </a:rPr>
            <a:t>BPM</a:t>
          </a:r>
          <a:endParaRPr lang="en-US" altLang="zh-CN" sz="2000" kern="1200" dirty="0" smtClean="0">
            <a:latin typeface="Arial" charset="0"/>
            <a:ea typeface="Arial" charset="0"/>
            <a:cs typeface="Arial" charset="0"/>
          </a:endParaRPr>
        </a:p>
      </dsp:txBody>
      <dsp:txXfrm>
        <a:off x="3457217" y="43863"/>
        <a:ext cx="1213564" cy="760035"/>
      </dsp:txXfrm>
    </dsp:sp>
    <dsp:sp modelId="{AC472329-4061-AD40-A52A-B46588F38B7D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3060992" y="91351"/>
              </a:moveTo>
              <a:arcTo wR="2404512" hR="2404512" stAng="17150643" swAng="1256624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40EEF9-076B-A74E-BC02-7E5E7A0B06EE}">
      <dsp:nvSpPr>
        <dsp:cNvPr id="0" name=""/>
        <dsp:cNvSpPr/>
      </dsp:nvSpPr>
      <dsp:spPr>
        <a:xfrm>
          <a:off x="5296025" y="908071"/>
          <a:ext cx="1295796" cy="84226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Arial" charset="0"/>
              <a:ea typeface="Arial" charset="0"/>
              <a:cs typeface="Arial" charset="0"/>
            </a:rPr>
            <a:t>Portal</a:t>
          </a:r>
          <a:endParaRPr lang="en-US" altLang="zh-CN" sz="2000" kern="1200" dirty="0" smtClean="0">
            <a:latin typeface="Arial" charset="0"/>
            <a:ea typeface="Arial" charset="0"/>
            <a:cs typeface="Arial" charset="0"/>
          </a:endParaRPr>
        </a:p>
      </dsp:txBody>
      <dsp:txXfrm>
        <a:off x="5337141" y="949187"/>
        <a:ext cx="1213564" cy="760035"/>
      </dsp:txXfrm>
    </dsp:sp>
    <dsp:sp modelId="{8AAA7E2B-2ABA-2346-B99C-9687FC11D274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559244" y="1337362"/>
              </a:moveTo>
              <a:arcTo wR="2404512" hR="2404512" stAng="20019161" swAng="1726353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1D05EA-BAD5-E54C-9868-ACA43ABE30CB}">
      <dsp:nvSpPr>
        <dsp:cNvPr id="0" name=""/>
        <dsp:cNvSpPr/>
      </dsp:nvSpPr>
      <dsp:spPr>
        <a:xfrm>
          <a:off x="5760327" y="2942314"/>
          <a:ext cx="1295796" cy="84226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Arial" charset="0"/>
              <a:ea typeface="Arial" charset="0"/>
              <a:cs typeface="Arial" charset="0"/>
            </a:rPr>
            <a:t>Fine</a:t>
          </a:r>
          <a:r>
            <a:rPr lang="zh-CN" altLang="en-US" sz="2000" kern="1200" dirty="0" smtClean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000" kern="1200" dirty="0" smtClean="0">
              <a:latin typeface="Arial" charset="0"/>
              <a:ea typeface="Arial" charset="0"/>
              <a:cs typeface="Arial" charset="0"/>
            </a:rPr>
            <a:t>BI</a:t>
          </a:r>
          <a:endParaRPr lang="en-US" altLang="zh-CN" sz="2000" kern="1200" dirty="0" smtClean="0">
            <a:latin typeface="Arial" charset="0"/>
            <a:ea typeface="Arial" charset="0"/>
            <a:cs typeface="Arial" charset="0"/>
          </a:endParaRPr>
        </a:p>
      </dsp:txBody>
      <dsp:txXfrm>
        <a:off x="5801443" y="2983430"/>
        <a:ext cx="1213564" cy="760035"/>
      </dsp:txXfrm>
    </dsp:sp>
    <dsp:sp modelId="{665C3FD1-48FA-5444-866B-844769697C1D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606879" y="3369529"/>
              </a:moveTo>
              <a:arcTo wR="2404512" hR="2404512" stAng="1419703" swAng="1358782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774005-D22A-F146-8D82-1DA85BE1A296}">
      <dsp:nvSpPr>
        <dsp:cNvPr id="0" name=""/>
        <dsp:cNvSpPr/>
      </dsp:nvSpPr>
      <dsp:spPr>
        <a:xfrm>
          <a:off x="4459380" y="4573651"/>
          <a:ext cx="1295796" cy="84226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Arial" charset="0"/>
              <a:ea typeface="Arial" charset="0"/>
              <a:cs typeface="Arial" charset="0"/>
            </a:rPr>
            <a:t>MQ</a:t>
          </a:r>
          <a:endParaRPr lang="en-US" altLang="zh-CN" sz="2000" kern="1200" dirty="0" smtClean="0">
            <a:latin typeface="Arial" charset="0"/>
            <a:ea typeface="Arial" charset="0"/>
            <a:cs typeface="Arial" charset="0"/>
          </a:endParaRPr>
        </a:p>
      </dsp:txBody>
      <dsp:txXfrm>
        <a:off x="4500496" y="4614767"/>
        <a:ext cx="1213564" cy="760035"/>
      </dsp:txXfrm>
    </dsp:sp>
    <dsp:sp modelId="{D722BB52-F703-2840-AE8F-B9DB37E02B18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792090" y="4777582"/>
              </a:moveTo>
              <a:arcTo wR="2404512" hR="2404512" stAng="4843449" swAng="1113102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A44326-A2E8-544F-B525-04E27A0877CA}">
      <dsp:nvSpPr>
        <dsp:cNvPr id="0" name=""/>
        <dsp:cNvSpPr/>
      </dsp:nvSpPr>
      <dsp:spPr>
        <a:xfrm>
          <a:off x="2372822" y="4573651"/>
          <a:ext cx="1295796" cy="84226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err="1" smtClean="0">
              <a:latin typeface="Arial" charset="0"/>
              <a:ea typeface="Arial" charset="0"/>
              <a:cs typeface="Arial" charset="0"/>
            </a:rPr>
            <a:t>SuperMap</a:t>
          </a:r>
          <a:r>
            <a:rPr lang="zh-CN" altLang="en-US" sz="2000" kern="1200" dirty="0" smtClean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000" kern="1200" dirty="0" err="1" smtClean="0">
              <a:latin typeface="Arial" charset="0"/>
              <a:ea typeface="Arial" charset="0"/>
              <a:cs typeface="Arial" charset="0"/>
            </a:rPr>
            <a:t>iPortal</a:t>
          </a:r>
          <a:endParaRPr lang="en-US" altLang="zh-CN" sz="2000" kern="1200" dirty="0" smtClean="0">
            <a:latin typeface="Arial" charset="0"/>
            <a:ea typeface="Arial" charset="0"/>
            <a:cs typeface="Arial" charset="0"/>
          </a:endParaRPr>
        </a:p>
      </dsp:txBody>
      <dsp:txXfrm>
        <a:off x="2413938" y="4614767"/>
        <a:ext cx="1213564" cy="760035"/>
      </dsp:txXfrm>
    </dsp:sp>
    <dsp:sp modelId="{CB9B62F4-E6DD-D24F-9D80-824F81337B23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743522" y="4143130"/>
              </a:moveTo>
              <a:arcTo wR="2404512" hR="2404512" stAng="8021515" swAng="1358782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29FA33-5ED8-F446-8060-55F6B9868725}">
      <dsp:nvSpPr>
        <dsp:cNvPr id="0" name=""/>
        <dsp:cNvSpPr/>
      </dsp:nvSpPr>
      <dsp:spPr>
        <a:xfrm>
          <a:off x="1071875" y="2942314"/>
          <a:ext cx="1295796" cy="84226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Arial" charset="0"/>
              <a:ea typeface="Arial" charset="0"/>
              <a:cs typeface="Arial" charset="0"/>
            </a:rPr>
            <a:t>Spark</a:t>
          </a:r>
          <a:endParaRPr lang="en-US" altLang="zh-CN" sz="2000" kern="1200" dirty="0" smtClean="0">
            <a:latin typeface="Arial" charset="0"/>
            <a:ea typeface="Arial" charset="0"/>
            <a:cs typeface="Arial" charset="0"/>
          </a:endParaRPr>
        </a:p>
      </dsp:txBody>
      <dsp:txXfrm>
        <a:off x="1112991" y="2983430"/>
        <a:ext cx="1213564" cy="760035"/>
      </dsp:txXfrm>
    </dsp:sp>
    <dsp:sp modelId="{6A3352F7-B764-B74F-BCDF-5D532532537C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153" y="2506260"/>
              </a:moveTo>
              <a:arcTo wR="2404512" hR="2404512" stAng="10654486" swAng="1726353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9C562E-40AD-5E4C-B437-4E3A5CF96965}">
      <dsp:nvSpPr>
        <dsp:cNvPr id="0" name=""/>
        <dsp:cNvSpPr/>
      </dsp:nvSpPr>
      <dsp:spPr>
        <a:xfrm>
          <a:off x="1536178" y="908071"/>
          <a:ext cx="1295796" cy="84226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Arial" charset="0"/>
              <a:ea typeface="Arial" charset="0"/>
              <a:cs typeface="Arial" charset="0"/>
            </a:rPr>
            <a:t>Spring</a:t>
          </a:r>
          <a:r>
            <a:rPr lang="zh-CN" altLang="en-US" sz="2000" kern="1200" dirty="0" smtClean="0">
              <a:latin typeface="Arial" charset="0"/>
              <a:ea typeface="Arial" charset="0"/>
              <a:cs typeface="Arial" charset="0"/>
            </a:rPr>
            <a:t> </a:t>
          </a:r>
          <a:r>
            <a:rPr lang="en-US" altLang="zh-CN" sz="2000" kern="1200" dirty="0" smtClean="0">
              <a:latin typeface="Arial" charset="0"/>
              <a:ea typeface="Arial" charset="0"/>
              <a:cs typeface="Arial" charset="0"/>
            </a:rPr>
            <a:t>Cloud</a:t>
          </a:r>
          <a:endParaRPr lang="en-US" altLang="zh-CN" sz="2000" kern="1200" dirty="0" smtClean="0">
            <a:latin typeface="Arial" charset="0"/>
            <a:ea typeface="Arial" charset="0"/>
            <a:cs typeface="Arial" charset="0"/>
          </a:endParaRPr>
        </a:p>
      </dsp:txBody>
      <dsp:txXfrm>
        <a:off x="1577294" y="949187"/>
        <a:ext cx="1213564" cy="760035"/>
      </dsp:txXfrm>
    </dsp:sp>
    <dsp:sp modelId="{AD785E3C-A256-FE45-967C-9EBA83B64067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964563" y="478836"/>
              </a:moveTo>
              <a:arcTo wR="2404512" hR="2404512" stAng="13992733" swAng="1256624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EDDAB-85FE-4F9A-9C2D-4F40320B57EE}">
      <dsp:nvSpPr>
        <dsp:cNvPr id="0" name=""/>
        <dsp:cNvSpPr/>
      </dsp:nvSpPr>
      <dsp:spPr>
        <a:xfrm>
          <a:off x="0" y="310492"/>
          <a:ext cx="9359758" cy="176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21" tIns="416560" rIns="72642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服务注册（接口类型）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服务元数据、目录管理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服务拆分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静态地图服务（</a:t>
          </a:r>
          <a:r>
            <a:rPr lang="en-US" altLang="zh-CN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ArcGIS</a:t>
          </a: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、</a:t>
          </a:r>
          <a:r>
            <a:rPr lang="en-US" altLang="zh-CN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WMTS</a:t>
          </a: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）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0" y="310492"/>
        <a:ext cx="9359758" cy="1764000"/>
      </dsp:txXfrm>
    </dsp:sp>
    <dsp:sp modelId="{E6B9101D-F96E-4773-9D32-DD0204621F9F}">
      <dsp:nvSpPr>
        <dsp:cNvPr id="0" name=""/>
        <dsp:cNvSpPr/>
      </dsp:nvSpPr>
      <dsp:spPr>
        <a:xfrm>
          <a:off x="467987" y="15292"/>
          <a:ext cx="6551830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44" tIns="0" rIns="247644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地图服务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96808" y="44113"/>
        <a:ext cx="6494188" cy="53275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EDDAB-85FE-4F9A-9C2D-4F40320B57EE}">
      <dsp:nvSpPr>
        <dsp:cNvPr id="0" name=""/>
        <dsp:cNvSpPr/>
      </dsp:nvSpPr>
      <dsp:spPr>
        <a:xfrm>
          <a:off x="0" y="50557"/>
          <a:ext cx="9359758" cy="17364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21" tIns="1020572" rIns="72642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图层和功能的设置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API</a:t>
          </a: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调用（多种调用方式）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0" y="50557"/>
        <a:ext cx="9359758" cy="1736437"/>
      </dsp:txXfrm>
    </dsp:sp>
    <dsp:sp modelId="{E6B9101D-F96E-4773-9D32-DD0204621F9F}">
      <dsp:nvSpPr>
        <dsp:cNvPr id="0" name=""/>
        <dsp:cNvSpPr/>
      </dsp:nvSpPr>
      <dsp:spPr>
        <a:xfrm>
          <a:off x="467987" y="7900"/>
          <a:ext cx="6551830" cy="76589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44" tIns="0" rIns="247644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应用模版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05375" y="45288"/>
        <a:ext cx="6477054" cy="6911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FB2600-E7A8-C342-8C9A-CC80AA568166}">
      <dsp:nvSpPr>
        <dsp:cNvPr id="0" name=""/>
        <dsp:cNvSpPr/>
      </dsp:nvSpPr>
      <dsp:spPr>
        <a:xfrm rot="5400000">
          <a:off x="-263666" y="265113"/>
          <a:ext cx="1757777" cy="1230444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数据编辑</a:t>
          </a:r>
          <a:endParaRPr lang="en-US" altLang="zh-CN" sz="20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616668"/>
        <a:ext cx="1230444" cy="527333"/>
      </dsp:txXfrm>
    </dsp:sp>
    <dsp:sp modelId="{2C274795-A867-9646-AC2F-E38DC815AF40}">
      <dsp:nvSpPr>
        <dsp:cNvPr id="0" name=""/>
        <dsp:cNvSpPr/>
      </dsp:nvSpPr>
      <dsp:spPr>
        <a:xfrm rot="5400000">
          <a:off x="4723823" y="-3491932"/>
          <a:ext cx="1142555" cy="81293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空间数据（</a:t>
          </a:r>
          <a:r>
            <a:rPr lang="en-US" altLang="zh-CN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add</a:t>
          </a: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、</a:t>
          </a:r>
          <a:r>
            <a:rPr lang="en-US" altLang="zh-CN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update</a:t>
          </a: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、</a:t>
          </a:r>
          <a:r>
            <a:rPr lang="en-US" altLang="zh-CN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delete</a:t>
          </a: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）（坐标、</a:t>
          </a:r>
          <a:r>
            <a:rPr lang="en-US" altLang="zh-CN" sz="1800" kern="1200" dirty="0" err="1" smtClean="0">
              <a:latin typeface="仿宋" panose="02010609060101010101" pitchFamily="49" charset="-122"/>
              <a:ea typeface="仿宋" panose="02010609060101010101" pitchFamily="49" charset="-122"/>
            </a:rPr>
            <a:t>shp</a:t>
          </a: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等）（</a:t>
          </a:r>
          <a:r>
            <a:rPr lang="en-US" altLang="zh-CN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REST</a:t>
          </a: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 </a:t>
          </a:r>
          <a:r>
            <a:rPr lang="de-DE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GET</a:t>
          </a: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、</a:t>
          </a:r>
          <a:r>
            <a:rPr lang="de-DE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POST</a:t>
          </a: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、</a:t>
          </a:r>
          <a:r>
            <a:rPr lang="de-DE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PUT</a:t>
          </a: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、</a:t>
          </a:r>
          <a:r>
            <a:rPr lang="de-DE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DELETE</a:t>
          </a: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）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属性更新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 rot="-5400000">
        <a:off x="1230445" y="57221"/>
        <a:ext cx="8073538" cy="1031005"/>
      </dsp:txXfrm>
    </dsp:sp>
    <dsp:sp modelId="{A94DE2B9-DAE3-764C-86DD-B1007ACF5CA7}">
      <dsp:nvSpPr>
        <dsp:cNvPr id="0" name=""/>
        <dsp:cNvSpPr/>
      </dsp:nvSpPr>
      <dsp:spPr>
        <a:xfrm rot="5400000">
          <a:off x="-263666" y="1830380"/>
          <a:ext cx="1757777" cy="1230444"/>
        </a:xfrm>
        <a:prstGeom prst="chevron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数据查询</a:t>
          </a:r>
          <a:endParaRPr lang="zh-CN" altLang="en-US" sz="2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1" y="2181935"/>
        <a:ext cx="1230444" cy="527333"/>
      </dsp:txXfrm>
    </dsp:sp>
    <dsp:sp modelId="{A6A78FD6-344E-6744-B641-1C9471A3C6D5}">
      <dsp:nvSpPr>
        <dsp:cNvPr id="0" name=""/>
        <dsp:cNvSpPr/>
      </dsp:nvSpPr>
      <dsp:spPr>
        <a:xfrm rot="5400000">
          <a:off x="4723823" y="-1926664"/>
          <a:ext cx="1142555" cy="81293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FangSong" charset="-122"/>
              <a:ea typeface="FangSong" charset="-122"/>
              <a:cs typeface="FangSong" charset="-122"/>
            </a:rPr>
            <a:t>字段属性查询</a:t>
          </a:r>
          <a:endParaRPr lang="zh-CN" altLang="en-US" sz="2000" kern="1200" dirty="0">
            <a:latin typeface="FangSong" charset="-122"/>
            <a:ea typeface="FangSong" charset="-122"/>
            <a:cs typeface="FangSong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FangSong" charset="-122"/>
              <a:ea typeface="FangSong" charset="-122"/>
              <a:cs typeface="FangSong" charset="-122"/>
            </a:rPr>
            <a:t>点查询</a:t>
          </a:r>
          <a:r>
            <a:rPr lang="en-US" altLang="en-US" sz="2000" kern="1200" dirty="0" smtClean="0">
              <a:latin typeface="FangSong" charset="-122"/>
              <a:ea typeface="FangSong" charset="-122"/>
              <a:cs typeface="FangSong" charset="-122"/>
            </a:rPr>
            <a:t>identify</a:t>
          </a:r>
          <a:r>
            <a:rPr lang="zh-CN" altLang="en-US" sz="2000" kern="1200" dirty="0" smtClean="0">
              <a:latin typeface="FangSong" charset="-122"/>
              <a:ea typeface="FangSong" charset="-122"/>
              <a:cs typeface="FangSong" charset="-122"/>
            </a:rPr>
            <a:t>（结果模板定制）</a:t>
          </a:r>
          <a:endParaRPr lang="zh-CN" altLang="en-US" sz="2000" kern="1200" dirty="0">
            <a:latin typeface="FangSong" charset="-122"/>
            <a:ea typeface="FangSong" charset="-122"/>
            <a:cs typeface="FangSong" charset="-122"/>
          </a:endParaRPr>
        </a:p>
      </dsp:txBody>
      <dsp:txXfrm rot="-5400000">
        <a:off x="1230445" y="1622489"/>
        <a:ext cx="8073538" cy="1031005"/>
      </dsp:txXfrm>
    </dsp:sp>
    <dsp:sp modelId="{B8C1609F-1F92-8B44-96DD-7B2F4EFFD413}">
      <dsp:nvSpPr>
        <dsp:cNvPr id="0" name=""/>
        <dsp:cNvSpPr/>
      </dsp:nvSpPr>
      <dsp:spPr>
        <a:xfrm rot="5400000">
          <a:off x="-263666" y="3395648"/>
          <a:ext cx="1757777" cy="1230444"/>
        </a:xfrm>
        <a:prstGeom prst="chevron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数据分析</a:t>
          </a:r>
          <a:endParaRPr lang="zh-CN" altLang="en-US" sz="2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1" y="3747203"/>
        <a:ext cx="1230444" cy="527333"/>
      </dsp:txXfrm>
    </dsp:sp>
    <dsp:sp modelId="{7F193189-EA30-D245-B133-8C3649FD9921}">
      <dsp:nvSpPr>
        <dsp:cNvPr id="0" name=""/>
        <dsp:cNvSpPr/>
      </dsp:nvSpPr>
      <dsp:spPr>
        <a:xfrm rot="5400000">
          <a:off x="4723823" y="-361397"/>
          <a:ext cx="1142555" cy="81293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FangSong" charset="-122"/>
              <a:ea typeface="FangSong" charset="-122"/>
              <a:cs typeface="FangSong" charset="-122"/>
            </a:rPr>
            <a:t>空间分析（分析规则）</a:t>
          </a:r>
          <a:endParaRPr lang="zh-CN" altLang="en-US" sz="2000" kern="1200" dirty="0">
            <a:latin typeface="FangSong" charset="-122"/>
            <a:ea typeface="FangSong" charset="-122"/>
            <a:cs typeface="FangSong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FangSong" charset="-122"/>
              <a:ea typeface="FangSong" charset="-122"/>
              <a:cs typeface="FangSong" charset="-122"/>
            </a:rPr>
            <a:t>分析结果定制</a:t>
          </a:r>
          <a:endParaRPr lang="zh-CN" altLang="en-US" sz="2000" kern="1200" dirty="0">
            <a:latin typeface="FangSong" charset="-122"/>
            <a:ea typeface="FangSong" charset="-122"/>
            <a:cs typeface="FangSong" charset="-122"/>
          </a:endParaRPr>
        </a:p>
      </dsp:txBody>
      <dsp:txXfrm rot="-5400000">
        <a:off x="1230445" y="3187756"/>
        <a:ext cx="8073538" cy="103100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FB2600-E7A8-C342-8C9A-CC80AA568166}">
      <dsp:nvSpPr>
        <dsp:cNvPr id="0" name=""/>
        <dsp:cNvSpPr/>
      </dsp:nvSpPr>
      <dsp:spPr>
        <a:xfrm rot="5400000">
          <a:off x="-263666" y="265113"/>
          <a:ext cx="1757777" cy="1230444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监控中心</a:t>
          </a:r>
          <a:endParaRPr lang="en-US" altLang="zh-CN" sz="20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616668"/>
        <a:ext cx="1230444" cy="527333"/>
      </dsp:txXfrm>
    </dsp:sp>
    <dsp:sp modelId="{2C274795-A867-9646-AC2F-E38DC815AF40}">
      <dsp:nvSpPr>
        <dsp:cNvPr id="0" name=""/>
        <dsp:cNvSpPr/>
      </dsp:nvSpPr>
      <dsp:spPr>
        <a:xfrm rot="5400000">
          <a:off x="4723823" y="-3491932"/>
          <a:ext cx="1142555" cy="81293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监控大屏（地图）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云台控制（图片）（图片定位地块）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 rot="-5400000">
        <a:off x="1230445" y="57221"/>
        <a:ext cx="8073538" cy="1031005"/>
      </dsp:txXfrm>
    </dsp:sp>
    <dsp:sp modelId="{A94DE2B9-DAE3-764C-86DD-B1007ACF5CA7}">
      <dsp:nvSpPr>
        <dsp:cNvPr id="0" name=""/>
        <dsp:cNvSpPr/>
      </dsp:nvSpPr>
      <dsp:spPr>
        <a:xfrm rot="5400000">
          <a:off x="-263666" y="1830380"/>
          <a:ext cx="1757777" cy="1230444"/>
        </a:xfrm>
        <a:prstGeom prst="chevron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API</a:t>
          </a: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调用</a:t>
          </a:r>
          <a:endParaRPr lang="zh-CN" altLang="en-US" sz="2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1" y="2181935"/>
        <a:ext cx="1230444" cy="527333"/>
      </dsp:txXfrm>
    </dsp:sp>
    <dsp:sp modelId="{A6A78FD6-344E-6744-B641-1C9471A3C6D5}">
      <dsp:nvSpPr>
        <dsp:cNvPr id="0" name=""/>
        <dsp:cNvSpPr/>
      </dsp:nvSpPr>
      <dsp:spPr>
        <a:xfrm rot="5400000">
          <a:off x="4723823" y="-1926664"/>
          <a:ext cx="1142555" cy="81293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FangSong" charset="-122"/>
              <a:ea typeface="FangSong" charset="-122"/>
              <a:cs typeface="FangSong" charset="-122"/>
            </a:rPr>
            <a:t>地块定位摄像头</a:t>
          </a:r>
          <a:endParaRPr lang="zh-CN" altLang="en-US" sz="2000" kern="1200" dirty="0">
            <a:latin typeface="FangSong" charset="-122"/>
            <a:ea typeface="FangSong" charset="-122"/>
            <a:cs typeface="FangSong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FangSong" charset="-122"/>
              <a:ea typeface="FangSong" charset="-122"/>
              <a:cs typeface="FangSong" charset="-122"/>
            </a:rPr>
            <a:t>定位定时拍照</a:t>
          </a:r>
          <a:endParaRPr lang="zh-CN" altLang="en-US" sz="2000" kern="1200" dirty="0">
            <a:latin typeface="FangSong" charset="-122"/>
            <a:ea typeface="FangSong" charset="-122"/>
            <a:cs typeface="FangSong" charset="-122"/>
          </a:endParaRPr>
        </a:p>
      </dsp:txBody>
      <dsp:txXfrm rot="-5400000">
        <a:off x="1230445" y="1622489"/>
        <a:ext cx="8073538" cy="1031005"/>
      </dsp:txXfrm>
    </dsp:sp>
    <dsp:sp modelId="{B8C1609F-1F92-8B44-96DD-7B2F4EFFD413}">
      <dsp:nvSpPr>
        <dsp:cNvPr id="0" name=""/>
        <dsp:cNvSpPr/>
      </dsp:nvSpPr>
      <dsp:spPr>
        <a:xfrm rot="5400000">
          <a:off x="-263666" y="3395648"/>
          <a:ext cx="1757777" cy="1230444"/>
        </a:xfrm>
        <a:prstGeom prst="chevron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智能分析</a:t>
          </a:r>
          <a:endParaRPr lang="zh-CN" altLang="en-US" sz="2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1" y="3747203"/>
        <a:ext cx="1230444" cy="527333"/>
      </dsp:txXfrm>
    </dsp:sp>
    <dsp:sp modelId="{7F193189-EA30-D245-B133-8C3649FD9921}">
      <dsp:nvSpPr>
        <dsp:cNvPr id="0" name=""/>
        <dsp:cNvSpPr/>
      </dsp:nvSpPr>
      <dsp:spPr>
        <a:xfrm rot="5400000">
          <a:off x="4723823" y="-361397"/>
          <a:ext cx="1142555" cy="81293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FangSong" charset="-122"/>
              <a:ea typeface="FangSong" charset="-122"/>
              <a:cs typeface="FangSong" charset="-122"/>
            </a:rPr>
            <a:t>找挖掘机或砖头</a:t>
          </a:r>
          <a:endParaRPr lang="zh-CN" altLang="en-US" sz="2000" kern="1200" dirty="0">
            <a:latin typeface="FangSong" charset="-122"/>
            <a:ea typeface="FangSong" charset="-122"/>
            <a:cs typeface="FangSong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FangSong" charset="-122"/>
              <a:ea typeface="FangSong" charset="-122"/>
              <a:cs typeface="FangSong" charset="-122"/>
            </a:rPr>
            <a:t>智能预警</a:t>
          </a:r>
          <a:endParaRPr lang="zh-CN" altLang="en-US" sz="2000" kern="1200" dirty="0">
            <a:latin typeface="FangSong" charset="-122"/>
            <a:ea typeface="FangSong" charset="-122"/>
            <a:cs typeface="FangSong" charset="-122"/>
          </a:endParaRPr>
        </a:p>
      </dsp:txBody>
      <dsp:txXfrm rot="-5400000">
        <a:off x="1230445" y="3187756"/>
        <a:ext cx="8073538" cy="1031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198B1-C495-466E-867A-4664576011C0}">
      <dsp:nvSpPr>
        <dsp:cNvPr id="0" name=""/>
        <dsp:cNvSpPr/>
      </dsp:nvSpPr>
      <dsp:spPr>
        <a:xfrm>
          <a:off x="0" y="0"/>
          <a:ext cx="8128000" cy="73007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、数据标准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640" y="35640"/>
        <a:ext cx="8056720" cy="658799"/>
      </dsp:txXfrm>
    </dsp:sp>
    <dsp:sp modelId="{D2CDE69A-5A2A-4677-88E4-751E3BC54B8F}">
      <dsp:nvSpPr>
        <dsp:cNvPr id="0" name=""/>
        <dsp:cNvSpPr/>
      </dsp:nvSpPr>
      <dsp:spPr>
        <a:xfrm>
          <a:off x="0" y="737253"/>
          <a:ext cx="8128000" cy="71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空间数据标准（基础、业务和管理）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非空间数据（批、供、用、补、查）（矿业权）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0" y="737253"/>
        <a:ext cx="8128000" cy="712080"/>
      </dsp:txXfrm>
    </dsp:sp>
    <dsp:sp modelId="{838257F0-C95C-46C9-85B5-56ABCE22EB44}">
      <dsp:nvSpPr>
        <dsp:cNvPr id="0" name=""/>
        <dsp:cNvSpPr/>
      </dsp:nvSpPr>
      <dsp:spPr>
        <a:xfrm>
          <a:off x="0" y="1449333"/>
          <a:ext cx="8128000" cy="730079"/>
        </a:xfrm>
        <a:prstGeom prst="roundRect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、服务标准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640" y="1484973"/>
        <a:ext cx="8056720" cy="658799"/>
      </dsp:txXfrm>
    </dsp:sp>
    <dsp:sp modelId="{1717648C-4891-423E-8B30-6F2825038F5E}">
      <dsp:nvSpPr>
        <dsp:cNvPr id="0" name=""/>
        <dsp:cNvSpPr/>
      </dsp:nvSpPr>
      <dsp:spPr>
        <a:xfrm>
          <a:off x="0" y="2179413"/>
          <a:ext cx="8128000" cy="71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空间数据服务形式、地图表达、更新方式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共享服务单元服务开发、调用方式</a:t>
          </a:r>
          <a:endParaRPr lang="zh-CN" altLang="en-US" sz="20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0" y="2179413"/>
        <a:ext cx="8128000" cy="712080"/>
      </dsp:txXfrm>
    </dsp:sp>
    <dsp:sp modelId="{B3442E70-013D-4D73-8C37-0DAD38628B5B}">
      <dsp:nvSpPr>
        <dsp:cNvPr id="0" name=""/>
        <dsp:cNvSpPr/>
      </dsp:nvSpPr>
      <dsp:spPr>
        <a:xfrm>
          <a:off x="0" y="2891493"/>
          <a:ext cx="8128000" cy="730079"/>
        </a:xfrm>
        <a:prstGeom prst="roundRect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、微服务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640" y="2927133"/>
        <a:ext cx="8056720" cy="658799"/>
      </dsp:txXfrm>
    </dsp:sp>
    <dsp:sp modelId="{C4FE8268-2813-484E-98C9-42719BF3C912}">
      <dsp:nvSpPr>
        <dsp:cNvPr id="0" name=""/>
        <dsp:cNvSpPr/>
      </dsp:nvSpPr>
      <dsp:spPr>
        <a:xfrm>
          <a:off x="0" y="3621573"/>
          <a:ext cx="812800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微服务配置、开发、测试、部署、运维</a:t>
          </a:r>
          <a:endParaRPr lang="en-US" altLang="zh-CN" sz="2000" kern="1200" dirty="0" smtClean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0" y="3621573"/>
        <a:ext cx="8128000" cy="529920"/>
      </dsp:txXfrm>
    </dsp:sp>
    <dsp:sp modelId="{F247E2B7-768B-4618-B233-018CD899F3C2}">
      <dsp:nvSpPr>
        <dsp:cNvPr id="0" name=""/>
        <dsp:cNvSpPr/>
      </dsp:nvSpPr>
      <dsp:spPr>
        <a:xfrm>
          <a:off x="0" y="4151493"/>
          <a:ext cx="8128000" cy="730079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、产品开发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640" y="4187133"/>
        <a:ext cx="8056720" cy="658799"/>
      </dsp:txXfrm>
    </dsp:sp>
    <dsp:sp modelId="{9D75F268-8372-4029-8FB5-EC36B4E5B504}">
      <dsp:nvSpPr>
        <dsp:cNvPr id="0" name=""/>
        <dsp:cNvSpPr/>
      </dsp:nvSpPr>
      <dsp:spPr>
        <a:xfrm>
          <a:off x="0" y="4881573"/>
          <a:ext cx="8128000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0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产品版本管理、版本规划、发布等</a:t>
          </a:r>
          <a:endParaRPr lang="en-US" altLang="zh-CN" sz="2000" kern="1200" dirty="0" smtClean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0" y="4881573"/>
        <a:ext cx="8128000" cy="529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E9B8C-D996-4D8E-BEDB-803AA33C414A}">
      <dsp:nvSpPr>
        <dsp:cNvPr id="0" name=""/>
        <dsp:cNvSpPr/>
      </dsp:nvSpPr>
      <dsp:spPr>
        <a:xfrm rot="16200000">
          <a:off x="28168" y="-26137"/>
          <a:ext cx="1941342" cy="1993616"/>
        </a:xfrm>
        <a:prstGeom prst="flowChartManualOperati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服务注册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定位、发现和故障转移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 rot="5400000">
        <a:off x="2031" y="388268"/>
        <a:ext cx="1993616" cy="1164806"/>
      </dsp:txXfrm>
    </dsp:sp>
    <dsp:sp modelId="{B117D49A-1F93-4E35-81F4-C8E9A4BD272B}">
      <dsp:nvSpPr>
        <dsp:cNvPr id="0" name=""/>
        <dsp:cNvSpPr/>
      </dsp:nvSpPr>
      <dsp:spPr>
        <a:xfrm rot="16200000">
          <a:off x="2171306" y="-26137"/>
          <a:ext cx="1941342" cy="1993616"/>
        </a:xfrm>
        <a:prstGeom prst="flowChartManualOperation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服务日志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服务日志集中管理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 rot="5400000">
        <a:off x="2145169" y="388268"/>
        <a:ext cx="1993616" cy="1164806"/>
      </dsp:txXfrm>
    </dsp:sp>
    <dsp:sp modelId="{2150B9A4-7446-4715-86E6-6A4B6886DECC}">
      <dsp:nvSpPr>
        <dsp:cNvPr id="0" name=""/>
        <dsp:cNvSpPr/>
      </dsp:nvSpPr>
      <dsp:spPr>
        <a:xfrm rot="16200000">
          <a:off x="4314443" y="-26137"/>
          <a:ext cx="1941342" cy="1993616"/>
        </a:xfrm>
        <a:prstGeom prst="flowChartManualOperation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服务路由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服务动态路由</a:t>
          </a:r>
          <a:r>
            <a:rPr lang="en-US" altLang="zh-CN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,</a:t>
          </a: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监控</a:t>
          </a:r>
          <a:r>
            <a:rPr lang="en-US" altLang="zh-CN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,</a:t>
          </a: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弹性</a:t>
          </a:r>
          <a:r>
            <a:rPr lang="en-US" altLang="zh-CN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,</a:t>
          </a: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安全</a:t>
          </a:r>
          <a:endParaRPr lang="en-US" altLang="zh-CN" sz="1800" kern="1200" dirty="0" smtClean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 rot="5400000">
        <a:off x="4288306" y="388268"/>
        <a:ext cx="1993616" cy="1164806"/>
      </dsp:txXfrm>
    </dsp:sp>
    <dsp:sp modelId="{1B504D27-C623-47FA-B87B-56A89BA92C66}">
      <dsp:nvSpPr>
        <dsp:cNvPr id="0" name=""/>
        <dsp:cNvSpPr/>
      </dsp:nvSpPr>
      <dsp:spPr>
        <a:xfrm rot="16200000">
          <a:off x="6457581" y="-26137"/>
          <a:ext cx="1941342" cy="1993616"/>
        </a:xfrm>
        <a:prstGeom prst="flowChartManualOperation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服务性能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调用统计和性能监控</a:t>
          </a:r>
          <a:endParaRPr lang="en-US" altLang="zh-CN" sz="1800" kern="1200" dirty="0" smtClean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 rot="5400000">
        <a:off x="6431444" y="388268"/>
        <a:ext cx="1993616" cy="11648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203415-66AD-467E-8442-5EF48993A541}">
      <dsp:nvSpPr>
        <dsp:cNvPr id="0" name=""/>
        <dsp:cNvSpPr/>
      </dsp:nvSpPr>
      <dsp:spPr>
        <a:xfrm>
          <a:off x="6892" y="1017"/>
          <a:ext cx="1956583" cy="193930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流程构建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流程定义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子流程、异步流程、自由流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6892" y="1017"/>
        <a:ext cx="1956583" cy="1939306"/>
      </dsp:txXfrm>
    </dsp:sp>
    <dsp:sp modelId="{5E43DFB9-4F1F-4597-956C-D0EB3C6E5530}">
      <dsp:nvSpPr>
        <dsp:cNvPr id="0" name=""/>
        <dsp:cNvSpPr/>
      </dsp:nvSpPr>
      <dsp:spPr>
        <a:xfrm>
          <a:off x="2159133" y="1017"/>
          <a:ext cx="1956583" cy="1939306"/>
        </a:xfrm>
        <a:prstGeom prst="rect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流程规则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流程规则定义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流程事件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2159133" y="1017"/>
        <a:ext cx="1956583" cy="1939306"/>
      </dsp:txXfrm>
    </dsp:sp>
    <dsp:sp modelId="{8BB492EC-838A-435A-951C-32BB5A724605}">
      <dsp:nvSpPr>
        <dsp:cNvPr id="0" name=""/>
        <dsp:cNvSpPr/>
      </dsp:nvSpPr>
      <dsp:spPr>
        <a:xfrm>
          <a:off x="4311375" y="1017"/>
          <a:ext cx="1956583" cy="1939306"/>
        </a:xfrm>
        <a:prstGeom prst="rect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非人工流程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流程组合</a:t>
          </a:r>
          <a:r>
            <a:rPr lang="en-US" altLang="zh-CN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BPM</a:t>
          </a:r>
        </a:p>
      </dsp:txBody>
      <dsp:txXfrm>
        <a:off x="4311375" y="1017"/>
        <a:ext cx="1956583" cy="1939306"/>
      </dsp:txXfrm>
    </dsp:sp>
    <dsp:sp modelId="{59201385-4C74-446D-BEF3-1605E39EF5B8}">
      <dsp:nvSpPr>
        <dsp:cNvPr id="0" name=""/>
        <dsp:cNvSpPr/>
      </dsp:nvSpPr>
      <dsp:spPr>
        <a:xfrm>
          <a:off x="6463616" y="1017"/>
          <a:ext cx="1956583" cy="1939306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流程治理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流程统计、监控</a:t>
          </a:r>
          <a:endParaRPr lang="en-US" altLang="zh-CN" sz="1800" kern="1200" dirty="0" smtClean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非活动流程处理等</a:t>
          </a:r>
          <a:endParaRPr lang="en-US" altLang="zh-CN" sz="1800" kern="1200" dirty="0" smtClean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6463616" y="1017"/>
        <a:ext cx="1956583" cy="19393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EDDAB-85FE-4F9A-9C2D-4F40320B57EE}">
      <dsp:nvSpPr>
        <dsp:cNvPr id="0" name=""/>
        <dsp:cNvSpPr/>
      </dsp:nvSpPr>
      <dsp:spPr>
        <a:xfrm>
          <a:off x="0" y="431754"/>
          <a:ext cx="9359758" cy="1597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21" tIns="541528" rIns="72642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人员认证（</a:t>
          </a:r>
          <a:r>
            <a:rPr lang="en-US" altLang="zh-CN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CA</a:t>
          </a: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等）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组织机构服务（</a:t>
          </a:r>
          <a:r>
            <a:rPr lang="en-US" altLang="zh-CN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LDAP</a:t>
          </a: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等）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自定义角色服务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0" y="431754"/>
        <a:ext cx="9359758" cy="1597050"/>
      </dsp:txXfrm>
    </dsp:sp>
    <dsp:sp modelId="{E6B9101D-F96E-4773-9D32-DD0204621F9F}">
      <dsp:nvSpPr>
        <dsp:cNvPr id="0" name=""/>
        <dsp:cNvSpPr/>
      </dsp:nvSpPr>
      <dsp:spPr>
        <a:xfrm>
          <a:off x="467987" y="47994"/>
          <a:ext cx="6551830" cy="7675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44" tIns="0" rIns="247644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组织机构服务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05454" y="85461"/>
        <a:ext cx="6476896" cy="692586"/>
      </dsp:txXfrm>
    </dsp:sp>
    <dsp:sp modelId="{0E853A9C-966E-4335-BD73-193B84FB91A3}">
      <dsp:nvSpPr>
        <dsp:cNvPr id="0" name=""/>
        <dsp:cNvSpPr/>
      </dsp:nvSpPr>
      <dsp:spPr>
        <a:xfrm>
          <a:off x="0" y="2552964"/>
          <a:ext cx="9359758" cy="1269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21" tIns="541528" rIns="72642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单点</a:t>
          </a: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登录（</a:t>
          </a:r>
          <a:r>
            <a:rPr lang="en-US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OAuth2.0</a:t>
          </a: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）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在线人数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0" y="2552964"/>
        <a:ext cx="9359758" cy="1269450"/>
      </dsp:txXfrm>
    </dsp:sp>
    <dsp:sp modelId="{E5F9A4C2-6D14-4635-ACD8-3D75F54CCFB7}">
      <dsp:nvSpPr>
        <dsp:cNvPr id="0" name=""/>
        <dsp:cNvSpPr/>
      </dsp:nvSpPr>
      <dsp:spPr>
        <a:xfrm>
          <a:off x="467987" y="2169204"/>
          <a:ext cx="6551830" cy="767520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44" tIns="0" rIns="247644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登陆服务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05454" y="2206671"/>
        <a:ext cx="6476896" cy="692586"/>
      </dsp:txXfrm>
    </dsp:sp>
    <dsp:sp modelId="{24E6933D-5A4C-4D75-8CD9-BDBBBDCA7B86}">
      <dsp:nvSpPr>
        <dsp:cNvPr id="0" name=""/>
        <dsp:cNvSpPr/>
      </dsp:nvSpPr>
      <dsp:spPr>
        <a:xfrm>
          <a:off x="0" y="4346574"/>
          <a:ext cx="9359758" cy="941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21" tIns="541528" rIns="72642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人员签名服务（版本管理）（带密码、</a:t>
          </a:r>
          <a:r>
            <a:rPr lang="en-US" altLang="zh-CN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CA</a:t>
          </a: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等）</a:t>
          </a:r>
          <a:endParaRPr lang="en-US" altLang="zh-CN" sz="1800" kern="1200" dirty="0" smtClean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0" y="4346574"/>
        <a:ext cx="9359758" cy="941850"/>
      </dsp:txXfrm>
    </dsp:sp>
    <dsp:sp modelId="{A6749CDE-8585-4BB2-B001-1A8DD13F00B4}">
      <dsp:nvSpPr>
        <dsp:cNvPr id="0" name=""/>
        <dsp:cNvSpPr/>
      </dsp:nvSpPr>
      <dsp:spPr>
        <a:xfrm>
          <a:off x="467987" y="3962814"/>
          <a:ext cx="6551830" cy="76752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44" tIns="0" rIns="247644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签名服务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05454" y="4000281"/>
        <a:ext cx="6476896" cy="6925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EDDAB-85FE-4F9A-9C2D-4F40320B57EE}">
      <dsp:nvSpPr>
        <dsp:cNvPr id="0" name=""/>
        <dsp:cNvSpPr/>
      </dsp:nvSpPr>
      <dsp:spPr>
        <a:xfrm>
          <a:off x="0" y="482649"/>
          <a:ext cx="9359758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21" tIns="666496" rIns="72642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是否系统管理员、或多租户管理员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0" y="482649"/>
        <a:ext cx="9359758" cy="1083600"/>
      </dsp:txXfrm>
    </dsp:sp>
    <dsp:sp modelId="{E6B9101D-F96E-4773-9D32-DD0204621F9F}">
      <dsp:nvSpPr>
        <dsp:cNvPr id="0" name=""/>
        <dsp:cNvSpPr/>
      </dsp:nvSpPr>
      <dsp:spPr>
        <a:xfrm>
          <a:off x="467987" y="10329"/>
          <a:ext cx="6551830" cy="9446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44" tIns="0" rIns="247644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人员权限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14101" y="56443"/>
        <a:ext cx="6459602" cy="852412"/>
      </dsp:txXfrm>
    </dsp:sp>
    <dsp:sp modelId="{0E853A9C-966E-4335-BD73-193B84FB91A3}">
      <dsp:nvSpPr>
        <dsp:cNvPr id="0" name=""/>
        <dsp:cNvSpPr/>
      </dsp:nvSpPr>
      <dsp:spPr>
        <a:xfrm>
          <a:off x="0" y="2211369"/>
          <a:ext cx="9359758" cy="138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21" tIns="666496" rIns="72642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子系统的访问权限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授权项（服务菜单）的访问权限（按人员、部门、角色、行政区）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0" y="2211369"/>
        <a:ext cx="9359758" cy="1386000"/>
      </dsp:txXfrm>
    </dsp:sp>
    <dsp:sp modelId="{E5F9A4C2-6D14-4635-ACD8-3D75F54CCFB7}">
      <dsp:nvSpPr>
        <dsp:cNvPr id="0" name=""/>
        <dsp:cNvSpPr/>
      </dsp:nvSpPr>
      <dsp:spPr>
        <a:xfrm>
          <a:off x="467987" y="1739049"/>
          <a:ext cx="6551830" cy="944640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44" tIns="0" rIns="247644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权限控制服务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14101" y="1785163"/>
        <a:ext cx="6459602" cy="852412"/>
      </dsp:txXfrm>
    </dsp:sp>
    <dsp:sp modelId="{24E6933D-5A4C-4D75-8CD9-BDBBBDCA7B86}">
      <dsp:nvSpPr>
        <dsp:cNvPr id="0" name=""/>
        <dsp:cNvSpPr/>
      </dsp:nvSpPr>
      <dsp:spPr>
        <a:xfrm>
          <a:off x="0" y="4242489"/>
          <a:ext cx="9359758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21" tIns="666496" rIns="72642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授权项访问或操作日志</a:t>
          </a:r>
          <a:endParaRPr lang="en-US" altLang="zh-CN" sz="1800" kern="1200" dirty="0" smtClean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0" y="4242489"/>
        <a:ext cx="9359758" cy="1083600"/>
      </dsp:txXfrm>
    </dsp:sp>
    <dsp:sp modelId="{A6749CDE-8585-4BB2-B001-1A8DD13F00B4}">
      <dsp:nvSpPr>
        <dsp:cNvPr id="0" name=""/>
        <dsp:cNvSpPr/>
      </dsp:nvSpPr>
      <dsp:spPr>
        <a:xfrm>
          <a:off x="467987" y="3770169"/>
          <a:ext cx="6551830" cy="94464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44" tIns="0" rIns="247644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访问日志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14101" y="3816283"/>
        <a:ext cx="6459602" cy="8524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EDDAB-85FE-4F9A-9C2D-4F40320B57EE}">
      <dsp:nvSpPr>
        <dsp:cNvPr id="0" name=""/>
        <dsp:cNvSpPr/>
      </dsp:nvSpPr>
      <dsp:spPr>
        <a:xfrm>
          <a:off x="0" y="431754"/>
          <a:ext cx="9359758" cy="1597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21" tIns="541528" rIns="72642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按编码管理文件（上传下载）（按目录）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以目录树方式浏览文件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特殊方式上传文件（高拍仪等）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0" y="431754"/>
        <a:ext cx="9359758" cy="1597050"/>
      </dsp:txXfrm>
    </dsp:sp>
    <dsp:sp modelId="{E6B9101D-F96E-4773-9D32-DD0204621F9F}">
      <dsp:nvSpPr>
        <dsp:cNvPr id="0" name=""/>
        <dsp:cNvSpPr/>
      </dsp:nvSpPr>
      <dsp:spPr>
        <a:xfrm>
          <a:off x="467987" y="47994"/>
          <a:ext cx="6551830" cy="7675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44" tIns="0" rIns="247644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文件存储服务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05454" y="85461"/>
        <a:ext cx="6476896" cy="692586"/>
      </dsp:txXfrm>
    </dsp:sp>
    <dsp:sp modelId="{0E853A9C-966E-4335-BD73-193B84FB91A3}">
      <dsp:nvSpPr>
        <dsp:cNvPr id="0" name=""/>
        <dsp:cNvSpPr/>
      </dsp:nvSpPr>
      <dsp:spPr>
        <a:xfrm>
          <a:off x="0" y="2552964"/>
          <a:ext cx="9359758" cy="1269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21" tIns="541528" rIns="72642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浏览文件（图片、</a:t>
          </a:r>
          <a:r>
            <a:rPr lang="en-US" altLang="zh-CN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PDF</a:t>
          </a: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、</a:t>
          </a:r>
          <a:r>
            <a:rPr lang="en-US" altLang="zh-CN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office</a:t>
          </a: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文件等）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文件的压缩和格式转换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0" y="2552964"/>
        <a:ext cx="9359758" cy="1269450"/>
      </dsp:txXfrm>
    </dsp:sp>
    <dsp:sp modelId="{E5F9A4C2-6D14-4635-ACD8-3D75F54CCFB7}">
      <dsp:nvSpPr>
        <dsp:cNvPr id="0" name=""/>
        <dsp:cNvSpPr/>
      </dsp:nvSpPr>
      <dsp:spPr>
        <a:xfrm>
          <a:off x="467987" y="2169204"/>
          <a:ext cx="6551830" cy="767520"/>
        </a:xfrm>
        <a:prstGeom prst="round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44" tIns="0" rIns="247644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文件管理服务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05454" y="2206671"/>
        <a:ext cx="6476896" cy="692586"/>
      </dsp:txXfrm>
    </dsp:sp>
    <dsp:sp modelId="{24E6933D-5A4C-4D75-8CD9-BDBBBDCA7B86}">
      <dsp:nvSpPr>
        <dsp:cNvPr id="0" name=""/>
        <dsp:cNvSpPr/>
      </dsp:nvSpPr>
      <dsp:spPr>
        <a:xfrm>
          <a:off x="0" y="4346574"/>
          <a:ext cx="9359758" cy="941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21" tIns="541528" rIns="72642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以一定共享方式发送文件</a:t>
          </a:r>
          <a:endParaRPr lang="en-US" altLang="zh-CN" sz="1800" kern="1200" dirty="0" smtClean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0" y="4346574"/>
        <a:ext cx="9359758" cy="941850"/>
      </dsp:txXfrm>
    </dsp:sp>
    <dsp:sp modelId="{A6749CDE-8585-4BB2-B001-1A8DD13F00B4}">
      <dsp:nvSpPr>
        <dsp:cNvPr id="0" name=""/>
        <dsp:cNvSpPr/>
      </dsp:nvSpPr>
      <dsp:spPr>
        <a:xfrm>
          <a:off x="467987" y="3962814"/>
          <a:ext cx="6551830" cy="767520"/>
        </a:xfrm>
        <a:prstGeom prst="round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44" tIns="0" rIns="247644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文件共享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05454" y="4000281"/>
        <a:ext cx="6476896" cy="6925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EDDAB-85FE-4F9A-9C2D-4F40320B57EE}">
      <dsp:nvSpPr>
        <dsp:cNvPr id="0" name=""/>
        <dsp:cNvSpPr/>
      </dsp:nvSpPr>
      <dsp:spPr>
        <a:xfrm>
          <a:off x="0" y="310492"/>
          <a:ext cx="9359758" cy="176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21" tIns="416560" rIns="72642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表单填报和浏览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表单状态管理（工作流）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表单打印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分类管理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0" y="310492"/>
        <a:ext cx="9359758" cy="1764000"/>
      </dsp:txXfrm>
    </dsp:sp>
    <dsp:sp modelId="{E6B9101D-F96E-4773-9D32-DD0204621F9F}">
      <dsp:nvSpPr>
        <dsp:cNvPr id="0" name=""/>
        <dsp:cNvSpPr/>
      </dsp:nvSpPr>
      <dsp:spPr>
        <a:xfrm>
          <a:off x="467987" y="15292"/>
          <a:ext cx="6551830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44" tIns="0" rIns="247644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表单服务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96808" y="44113"/>
        <a:ext cx="6494188" cy="5327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7EDDAB-85FE-4F9A-9C2D-4F40320B57EE}">
      <dsp:nvSpPr>
        <dsp:cNvPr id="0" name=""/>
        <dsp:cNvSpPr/>
      </dsp:nvSpPr>
      <dsp:spPr>
        <a:xfrm>
          <a:off x="0" y="310492"/>
          <a:ext cx="9359758" cy="176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21" tIns="416560" rIns="72642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子系统管理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菜单管理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分栏管理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>
              <a:latin typeface="仿宋" panose="02010609060101010101" pitchFamily="49" charset="-122"/>
              <a:ea typeface="仿宋" panose="02010609060101010101" pitchFamily="49" charset="-122"/>
            </a:rPr>
            <a:t>门户集成</a:t>
          </a:r>
          <a:endParaRPr lang="zh-CN" altLang="en-US" sz="1800" kern="1200" dirty="0">
            <a:latin typeface="仿宋" panose="02010609060101010101" pitchFamily="49" charset="-122"/>
            <a:ea typeface="仿宋" panose="02010609060101010101" pitchFamily="49" charset="-122"/>
          </a:endParaRPr>
        </a:p>
      </dsp:txBody>
      <dsp:txXfrm>
        <a:off x="0" y="310492"/>
        <a:ext cx="9359758" cy="1764000"/>
      </dsp:txXfrm>
    </dsp:sp>
    <dsp:sp modelId="{E6B9101D-F96E-4773-9D32-DD0204621F9F}">
      <dsp:nvSpPr>
        <dsp:cNvPr id="0" name=""/>
        <dsp:cNvSpPr/>
      </dsp:nvSpPr>
      <dsp:spPr>
        <a:xfrm>
          <a:off x="467987" y="15292"/>
          <a:ext cx="6551830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44" tIns="0" rIns="247644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门户服务</a:t>
          </a:r>
          <a:endParaRPr lang="en-US" altLang="zh-CN" sz="24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96808" y="44113"/>
        <a:ext cx="6494188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FF9FF-7BA6-4254-B700-1046E6D79AB3}" type="datetimeFigureOut">
              <a:rPr lang="zh-CN" altLang="en-US" smtClean="0"/>
              <a:pPr/>
              <a:t>2017/4/6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F2FBF-ECC4-44D0-8BD5-F09BAC0E510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495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4E3EA-B272-4830-834F-35975B4532C0}" type="datetimeFigureOut">
              <a:rPr lang="zh-CN" altLang="en-US" smtClean="0"/>
              <a:pPr/>
              <a:t>2017/4/6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3F394-D792-45EA-911A-4F0784024D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811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064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617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669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613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73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315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567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185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144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749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660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757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319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382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017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114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238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340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4339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141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071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199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700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979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75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786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228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3F394-D792-45EA-911A-4F0784024DE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642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3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/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Rectangle 53"/>
          <p:cNvSpPr/>
          <p:nvPr userDrawn="1"/>
        </p:nvSpPr>
        <p:spPr bwMode="invGray">
          <a:xfrm>
            <a:off x="-1" y="2467430"/>
            <a:ext cx="12192001" cy="232228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50000">
                <a:schemeClr val="bg1">
                  <a:lumMod val="95000"/>
                  <a:alpha val="60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0" scaled="0"/>
          </a:gradFill>
          <a:ln w="12700" cap="flat" cmpd="thickThin" algn="ctr">
            <a:gradFill>
              <a:gsLst>
                <a:gs pos="0">
                  <a:srgbClr val="FFFFFF">
                    <a:alpha val="0"/>
                  </a:srgbClr>
                </a:gs>
                <a:gs pos="5000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0" y="2754543"/>
            <a:ext cx="12191999" cy="1164316"/>
          </a:xfrm>
          <a:prstGeom prst="rect">
            <a:avLst/>
          </a:prstGeom>
        </p:spPr>
        <p:txBody>
          <a:bodyPr anchor="ctr" anchorCtr="0"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>
              <a:defRPr sz="3600" b="1" cap="none" spc="0">
                <a:ln w="11430"/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GTMAP_PPT</a:t>
            </a:r>
            <a:r>
              <a:rPr lang="zh-CN" altLang="en-US" dirty="0"/>
              <a:t>模板</a:t>
            </a:r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14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-2" y="3968331"/>
            <a:ext cx="12192001" cy="55091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2400" b="1" spc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标准版</a:t>
            </a:r>
          </a:p>
        </p:txBody>
      </p:sp>
      <p:sp>
        <p:nvSpPr>
          <p:cNvPr id="11" name="标题 1"/>
          <p:cNvSpPr txBox="1">
            <a:spLocks/>
          </p:cNvSpPr>
          <p:nvPr userDrawn="1"/>
        </p:nvSpPr>
        <p:spPr>
          <a:xfrm>
            <a:off x="8610600" y="5868887"/>
            <a:ext cx="3094214" cy="3249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南京国图信息产业股份有限公司</a:t>
            </a:r>
            <a:endParaRPr lang="en-US" altLang="zh-CN" sz="1600" spc="300" dirty="0"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标题 1"/>
          <p:cNvSpPr txBox="1">
            <a:spLocks/>
          </p:cNvSpPr>
          <p:nvPr userDrawn="1"/>
        </p:nvSpPr>
        <p:spPr>
          <a:xfrm>
            <a:off x="8610600" y="6193815"/>
            <a:ext cx="3094214" cy="3249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hangingPunct="1"/>
            <a:r>
              <a:rPr lang="en-US" altLang="zh-CN" sz="1000" spc="0" baseline="0" dirty="0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Nanjing </a:t>
            </a:r>
            <a:r>
              <a:rPr lang="en-US" altLang="zh-CN" sz="1000" spc="0" baseline="0" dirty="0" err="1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GuoTu</a:t>
            </a:r>
            <a:r>
              <a:rPr lang="en-US" altLang="zh-CN" sz="1000" spc="0" baseline="0" dirty="0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  <a:cs typeface="Tahoma" pitchFamily="34" charset="0"/>
              </a:rPr>
              <a:t>  Information Industry Co., LTD.</a:t>
            </a:r>
          </a:p>
        </p:txBody>
      </p:sp>
      <p:pic>
        <p:nvPicPr>
          <p:cNvPr id="9" name="Picture 1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181" y="260649"/>
            <a:ext cx="2017012" cy="6498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29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">
    <p:bg>
      <p:bgPr>
        <a:gradFill>
          <a:gsLst>
            <a:gs pos="0">
              <a:schemeClr val="bg1"/>
            </a:gs>
            <a:gs pos="5000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371952" y="260351"/>
            <a:ext cx="6235347" cy="50482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kern="1200" spc="3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单节此处添加标题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765175"/>
            <a:ext cx="995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V="1">
            <a:off x="9986561" y="333375"/>
            <a:ext cx="0" cy="4318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V="1">
            <a:off x="10070732" y="476251"/>
            <a:ext cx="0" cy="2889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chenjingjing\Desktop\A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198" y="260351"/>
            <a:ext cx="1897804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3"/>
          <p:cNvSpPr>
            <a:spLocks noChangeArrowheads="1"/>
          </p:cNvSpPr>
          <p:nvPr userDrawn="1"/>
        </p:nvSpPr>
        <p:spPr bwMode="auto">
          <a:xfrm>
            <a:off x="0" y="0"/>
            <a:ext cx="1187355" cy="68580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hangingPunct="1"/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265904" y="1308100"/>
            <a:ext cx="655546" cy="554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/>
          <a:lstStyle/>
          <a:p>
            <a:pPr marL="0" algn="l" defTabSz="914400" rtl="0" eaLnBrk="1" latinLnBrk="0" hangingPunct="1"/>
            <a:r>
              <a:rPr lang="zh-CN" altLang="en-US" sz="24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开发计划</a:t>
            </a:r>
            <a:endParaRPr lang="zh-CN" altLang="en-US" sz="24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7" name="任意多边形 13"/>
          <p:cNvSpPr/>
          <p:nvPr userDrawn="1"/>
        </p:nvSpPr>
        <p:spPr>
          <a:xfrm rot="18825554">
            <a:off x="359164" y="133198"/>
            <a:ext cx="469026" cy="908580"/>
          </a:xfrm>
          <a:custGeom>
            <a:avLst/>
            <a:gdLst>
              <a:gd name="connsiteX0" fmla="*/ 235173 w 469026"/>
              <a:gd name="connsiteY0" fmla="*/ 732025 h 908580"/>
              <a:gd name="connsiteX1" fmla="*/ 181173 w 469026"/>
              <a:gd name="connsiteY1" fmla="*/ 786025 h 908580"/>
              <a:gd name="connsiteX2" fmla="*/ 235173 w 469026"/>
              <a:gd name="connsiteY2" fmla="*/ 840025 h 908580"/>
              <a:gd name="connsiteX3" fmla="*/ 289173 w 469026"/>
              <a:gd name="connsiteY3" fmla="*/ 786025 h 908580"/>
              <a:gd name="connsiteX4" fmla="*/ 235173 w 469026"/>
              <a:gd name="connsiteY4" fmla="*/ 732025 h 908580"/>
              <a:gd name="connsiteX5" fmla="*/ 350586 w 469026"/>
              <a:gd name="connsiteY5" fmla="*/ 0 h 908580"/>
              <a:gd name="connsiteX6" fmla="*/ 400339 w 469026"/>
              <a:gd name="connsiteY6" fmla="*/ 33544 h 908580"/>
              <a:gd name="connsiteX7" fmla="*/ 469026 w 469026"/>
              <a:gd name="connsiteY7" fmla="*/ 199370 h 908580"/>
              <a:gd name="connsiteX8" fmla="*/ 400339 w 469026"/>
              <a:gd name="connsiteY8" fmla="*/ 365196 h 908580"/>
              <a:gd name="connsiteX9" fmla="*/ 350984 w 469026"/>
              <a:gd name="connsiteY9" fmla="*/ 398472 h 908580"/>
              <a:gd name="connsiteX10" fmla="*/ 350984 w 469026"/>
              <a:gd name="connsiteY10" fmla="*/ 792110 h 908580"/>
              <a:gd name="connsiteX11" fmla="*/ 234514 w 469026"/>
              <a:gd name="connsiteY11" fmla="*/ 908580 h 908580"/>
              <a:gd name="connsiteX12" fmla="*/ 234514 w 469026"/>
              <a:gd name="connsiteY12" fmla="*/ 908579 h 908580"/>
              <a:gd name="connsiteX13" fmla="*/ 118044 w 469026"/>
              <a:gd name="connsiteY13" fmla="*/ 792109 h 908580"/>
              <a:gd name="connsiteX14" fmla="*/ 118044 w 469026"/>
              <a:gd name="connsiteY14" fmla="*/ 398473 h 908580"/>
              <a:gd name="connsiteX15" fmla="*/ 68687 w 469026"/>
              <a:gd name="connsiteY15" fmla="*/ 365196 h 908580"/>
              <a:gd name="connsiteX16" fmla="*/ 0 w 469026"/>
              <a:gd name="connsiteY16" fmla="*/ 199370 h 908580"/>
              <a:gd name="connsiteX17" fmla="*/ 68687 w 469026"/>
              <a:gd name="connsiteY17" fmla="*/ 33544 h 908580"/>
              <a:gd name="connsiteX18" fmla="*/ 118438 w 469026"/>
              <a:gd name="connsiteY18" fmla="*/ 1 h 908580"/>
              <a:gd name="connsiteX19" fmla="*/ 158312 w 469026"/>
              <a:gd name="connsiteY19" fmla="*/ 199369 h 908580"/>
              <a:gd name="connsiteX20" fmla="*/ 310712 w 469026"/>
              <a:gd name="connsiteY20" fmla="*/ 199369 h 90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026" h="908580">
                <a:moveTo>
                  <a:pt x="235173" y="732025"/>
                </a:moveTo>
                <a:cubicBezTo>
                  <a:pt x="205350" y="732025"/>
                  <a:pt x="181173" y="756202"/>
                  <a:pt x="181173" y="786025"/>
                </a:cubicBezTo>
                <a:cubicBezTo>
                  <a:pt x="181173" y="815848"/>
                  <a:pt x="205350" y="840025"/>
                  <a:pt x="235173" y="840025"/>
                </a:cubicBezTo>
                <a:cubicBezTo>
                  <a:pt x="264996" y="840025"/>
                  <a:pt x="289173" y="815848"/>
                  <a:pt x="289173" y="786025"/>
                </a:cubicBezTo>
                <a:cubicBezTo>
                  <a:pt x="289173" y="756202"/>
                  <a:pt x="264996" y="732025"/>
                  <a:pt x="235173" y="732025"/>
                </a:cubicBezTo>
                <a:close/>
                <a:moveTo>
                  <a:pt x="350586" y="0"/>
                </a:moveTo>
                <a:lnTo>
                  <a:pt x="400339" y="33544"/>
                </a:lnTo>
                <a:cubicBezTo>
                  <a:pt x="442777" y="75983"/>
                  <a:pt x="469026" y="134611"/>
                  <a:pt x="469026" y="199370"/>
                </a:cubicBezTo>
                <a:cubicBezTo>
                  <a:pt x="469026" y="264129"/>
                  <a:pt x="442777" y="322757"/>
                  <a:pt x="400339" y="365196"/>
                </a:cubicBezTo>
                <a:lnTo>
                  <a:pt x="350984" y="398472"/>
                </a:lnTo>
                <a:lnTo>
                  <a:pt x="350984" y="792110"/>
                </a:lnTo>
                <a:cubicBezTo>
                  <a:pt x="350984" y="856435"/>
                  <a:pt x="298839" y="908580"/>
                  <a:pt x="234514" y="908580"/>
                </a:cubicBezTo>
                <a:lnTo>
                  <a:pt x="234514" y="908579"/>
                </a:lnTo>
                <a:cubicBezTo>
                  <a:pt x="170189" y="908579"/>
                  <a:pt x="118044" y="856434"/>
                  <a:pt x="118044" y="792109"/>
                </a:cubicBezTo>
                <a:lnTo>
                  <a:pt x="118044" y="398473"/>
                </a:lnTo>
                <a:lnTo>
                  <a:pt x="68687" y="365196"/>
                </a:lnTo>
                <a:cubicBezTo>
                  <a:pt x="26249" y="322757"/>
                  <a:pt x="0" y="264129"/>
                  <a:pt x="0" y="199370"/>
                </a:cubicBezTo>
                <a:cubicBezTo>
                  <a:pt x="0" y="134611"/>
                  <a:pt x="26249" y="75983"/>
                  <a:pt x="68687" y="33544"/>
                </a:cubicBezTo>
                <a:lnTo>
                  <a:pt x="118438" y="1"/>
                </a:lnTo>
                <a:lnTo>
                  <a:pt x="158312" y="199369"/>
                </a:lnTo>
                <a:lnTo>
                  <a:pt x="310712" y="1993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173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 userDrawn="1"/>
        </p:nvCxnSpPr>
        <p:spPr>
          <a:xfrm flipV="1">
            <a:off x="9986561" y="333375"/>
            <a:ext cx="0" cy="4318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V="1">
            <a:off x="10070732" y="476251"/>
            <a:ext cx="0" cy="2889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chenjingjing\Desktop\A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198" y="260351"/>
            <a:ext cx="1897804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3"/>
          <p:cNvSpPr>
            <a:spLocks noChangeArrowheads="1"/>
          </p:cNvSpPr>
          <p:nvPr userDrawn="1"/>
        </p:nvSpPr>
        <p:spPr bwMode="auto">
          <a:xfrm>
            <a:off x="0" y="0"/>
            <a:ext cx="1187355" cy="68580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hangingPunct="1"/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 13"/>
          <p:cNvSpPr/>
          <p:nvPr userDrawn="1"/>
        </p:nvSpPr>
        <p:spPr>
          <a:xfrm rot="18825554">
            <a:off x="7403911" y="2404080"/>
            <a:ext cx="469026" cy="908580"/>
          </a:xfrm>
          <a:custGeom>
            <a:avLst/>
            <a:gdLst>
              <a:gd name="connsiteX0" fmla="*/ 235173 w 469026"/>
              <a:gd name="connsiteY0" fmla="*/ 732025 h 908580"/>
              <a:gd name="connsiteX1" fmla="*/ 181173 w 469026"/>
              <a:gd name="connsiteY1" fmla="*/ 786025 h 908580"/>
              <a:gd name="connsiteX2" fmla="*/ 235173 w 469026"/>
              <a:gd name="connsiteY2" fmla="*/ 840025 h 908580"/>
              <a:gd name="connsiteX3" fmla="*/ 289173 w 469026"/>
              <a:gd name="connsiteY3" fmla="*/ 786025 h 908580"/>
              <a:gd name="connsiteX4" fmla="*/ 235173 w 469026"/>
              <a:gd name="connsiteY4" fmla="*/ 732025 h 908580"/>
              <a:gd name="connsiteX5" fmla="*/ 350586 w 469026"/>
              <a:gd name="connsiteY5" fmla="*/ 0 h 908580"/>
              <a:gd name="connsiteX6" fmla="*/ 400339 w 469026"/>
              <a:gd name="connsiteY6" fmla="*/ 33544 h 908580"/>
              <a:gd name="connsiteX7" fmla="*/ 469026 w 469026"/>
              <a:gd name="connsiteY7" fmla="*/ 199370 h 908580"/>
              <a:gd name="connsiteX8" fmla="*/ 400339 w 469026"/>
              <a:gd name="connsiteY8" fmla="*/ 365196 h 908580"/>
              <a:gd name="connsiteX9" fmla="*/ 350984 w 469026"/>
              <a:gd name="connsiteY9" fmla="*/ 398472 h 908580"/>
              <a:gd name="connsiteX10" fmla="*/ 350984 w 469026"/>
              <a:gd name="connsiteY10" fmla="*/ 792110 h 908580"/>
              <a:gd name="connsiteX11" fmla="*/ 234514 w 469026"/>
              <a:gd name="connsiteY11" fmla="*/ 908580 h 908580"/>
              <a:gd name="connsiteX12" fmla="*/ 234514 w 469026"/>
              <a:gd name="connsiteY12" fmla="*/ 908579 h 908580"/>
              <a:gd name="connsiteX13" fmla="*/ 118044 w 469026"/>
              <a:gd name="connsiteY13" fmla="*/ 792109 h 908580"/>
              <a:gd name="connsiteX14" fmla="*/ 118044 w 469026"/>
              <a:gd name="connsiteY14" fmla="*/ 398473 h 908580"/>
              <a:gd name="connsiteX15" fmla="*/ 68687 w 469026"/>
              <a:gd name="connsiteY15" fmla="*/ 365196 h 908580"/>
              <a:gd name="connsiteX16" fmla="*/ 0 w 469026"/>
              <a:gd name="connsiteY16" fmla="*/ 199370 h 908580"/>
              <a:gd name="connsiteX17" fmla="*/ 68687 w 469026"/>
              <a:gd name="connsiteY17" fmla="*/ 33544 h 908580"/>
              <a:gd name="connsiteX18" fmla="*/ 118438 w 469026"/>
              <a:gd name="connsiteY18" fmla="*/ 1 h 908580"/>
              <a:gd name="connsiteX19" fmla="*/ 158312 w 469026"/>
              <a:gd name="connsiteY19" fmla="*/ 199369 h 908580"/>
              <a:gd name="connsiteX20" fmla="*/ 310712 w 469026"/>
              <a:gd name="connsiteY20" fmla="*/ 199369 h 90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026" h="908580">
                <a:moveTo>
                  <a:pt x="235173" y="732025"/>
                </a:moveTo>
                <a:cubicBezTo>
                  <a:pt x="205350" y="732025"/>
                  <a:pt x="181173" y="756202"/>
                  <a:pt x="181173" y="786025"/>
                </a:cubicBezTo>
                <a:cubicBezTo>
                  <a:pt x="181173" y="815848"/>
                  <a:pt x="205350" y="840025"/>
                  <a:pt x="235173" y="840025"/>
                </a:cubicBezTo>
                <a:cubicBezTo>
                  <a:pt x="264996" y="840025"/>
                  <a:pt x="289173" y="815848"/>
                  <a:pt x="289173" y="786025"/>
                </a:cubicBezTo>
                <a:cubicBezTo>
                  <a:pt x="289173" y="756202"/>
                  <a:pt x="264996" y="732025"/>
                  <a:pt x="235173" y="732025"/>
                </a:cubicBezTo>
                <a:close/>
                <a:moveTo>
                  <a:pt x="350586" y="0"/>
                </a:moveTo>
                <a:lnTo>
                  <a:pt x="400339" y="33544"/>
                </a:lnTo>
                <a:cubicBezTo>
                  <a:pt x="442777" y="75983"/>
                  <a:pt x="469026" y="134611"/>
                  <a:pt x="469026" y="199370"/>
                </a:cubicBezTo>
                <a:cubicBezTo>
                  <a:pt x="469026" y="264129"/>
                  <a:pt x="442777" y="322757"/>
                  <a:pt x="400339" y="365196"/>
                </a:cubicBezTo>
                <a:lnTo>
                  <a:pt x="350984" y="398472"/>
                </a:lnTo>
                <a:lnTo>
                  <a:pt x="350984" y="792110"/>
                </a:lnTo>
                <a:cubicBezTo>
                  <a:pt x="350984" y="856435"/>
                  <a:pt x="298839" y="908580"/>
                  <a:pt x="234514" y="908580"/>
                </a:cubicBezTo>
                <a:lnTo>
                  <a:pt x="234514" y="908579"/>
                </a:lnTo>
                <a:cubicBezTo>
                  <a:pt x="170189" y="908579"/>
                  <a:pt x="118044" y="856434"/>
                  <a:pt x="118044" y="792109"/>
                </a:cubicBezTo>
                <a:lnTo>
                  <a:pt x="118044" y="398473"/>
                </a:lnTo>
                <a:lnTo>
                  <a:pt x="68687" y="365196"/>
                </a:lnTo>
                <a:cubicBezTo>
                  <a:pt x="26249" y="322757"/>
                  <a:pt x="0" y="264129"/>
                  <a:pt x="0" y="199370"/>
                </a:cubicBezTo>
                <a:cubicBezTo>
                  <a:pt x="0" y="134611"/>
                  <a:pt x="26249" y="75983"/>
                  <a:pt x="68687" y="33544"/>
                </a:cubicBezTo>
                <a:lnTo>
                  <a:pt x="118438" y="1"/>
                </a:lnTo>
                <a:lnTo>
                  <a:pt x="158312" y="199369"/>
                </a:lnTo>
                <a:lnTo>
                  <a:pt x="310712" y="1993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3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77181" y="476672"/>
            <a:ext cx="2953482" cy="39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300" dirty="0">
                <a:solidFill>
                  <a:srgbClr val="148B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目录 </a:t>
            </a:r>
            <a:r>
              <a:rPr lang="en-US" altLang="zh-CN" sz="2400" spc="300" dirty="0">
                <a:solidFill>
                  <a:srgbClr val="148BD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FF6600"/>
                </a:solidFill>
                <a:ea typeface="微软雅黑" pitchFamily="34" charset="-122"/>
                <a:cs typeface="Arial Unicode MS" pitchFamily="34" charset="-122"/>
              </a:rPr>
              <a:t>CONTENTS PAGE</a:t>
            </a:r>
            <a:r>
              <a:rPr lang="en-US" altLang="zh-CN" sz="140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477181" y="908680"/>
            <a:ext cx="2953482" cy="31428"/>
            <a:chOff x="765755" y="3179605"/>
            <a:chExt cx="6552000" cy="2294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765755" y="3179605"/>
              <a:ext cx="6552000" cy="0"/>
            </a:xfrm>
            <a:prstGeom prst="line">
              <a:avLst/>
            </a:prstGeom>
            <a:ln w="19050">
              <a:solidFill>
                <a:srgbClr val="148B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65755" y="3202545"/>
              <a:ext cx="655200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直接连接符 10"/>
          <p:cNvCxnSpPr/>
          <p:nvPr userDrawn="1"/>
        </p:nvCxnSpPr>
        <p:spPr>
          <a:xfrm flipV="1">
            <a:off x="9986561" y="333375"/>
            <a:ext cx="0" cy="4318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V="1">
            <a:off x="10070732" y="476251"/>
            <a:ext cx="0" cy="2889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chenjingjing\Desktop\A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198" y="260351"/>
            <a:ext cx="1897804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组合 16"/>
          <p:cNvGrpSpPr/>
          <p:nvPr userDrawn="1"/>
        </p:nvGrpSpPr>
        <p:grpSpPr>
          <a:xfrm>
            <a:off x="107296" y="1716253"/>
            <a:ext cx="12168187" cy="4512777"/>
            <a:chOff x="12700" y="1688650"/>
            <a:chExt cx="12168187" cy="3878226"/>
          </a:xfrm>
        </p:grpSpPr>
        <p:pic>
          <p:nvPicPr>
            <p:cNvPr id="18" name="Picture 6" descr="\\server3\InternalBin\Resource DVD\DVD_ART36\Artwork_Imagery\Icons - Illustrations\Maps Globes\world map Transparent blue.png"/>
            <p:cNvPicPr>
              <a:picLocks noChangeAspect="1" noChangeArrowheads="1"/>
            </p:cNvPicPr>
            <p:nvPr userDrawn="1"/>
          </p:nvPicPr>
          <p:blipFill>
            <a:blip r:embed="rId3"/>
            <a:srcRect l="64535" r="-620"/>
            <a:stretch>
              <a:fillRect/>
            </a:stretch>
          </p:blipFill>
          <p:spPr bwMode="auto">
            <a:xfrm>
              <a:off x="7402512" y="1688650"/>
              <a:ext cx="4778375" cy="3878226"/>
            </a:xfrm>
            <a:prstGeom prst="rect">
              <a:avLst/>
            </a:prstGeom>
            <a:noFill/>
          </p:spPr>
        </p:pic>
        <p:pic>
          <p:nvPicPr>
            <p:cNvPr id="19" name="Picture 6" descr="\\server3\InternalBin\Resource DVD\DVD_ART36\Artwork_Imagery\Icons - Illustrations\Maps Globes\world map Transparent blue.png"/>
            <p:cNvPicPr>
              <a:picLocks noChangeAspect="1" noChangeArrowheads="1"/>
            </p:cNvPicPr>
            <p:nvPr userDrawn="1"/>
          </p:nvPicPr>
          <p:blipFill>
            <a:blip r:embed="rId3"/>
            <a:srcRect l="8430" r="55320"/>
            <a:stretch>
              <a:fillRect/>
            </a:stretch>
          </p:blipFill>
          <p:spPr bwMode="auto">
            <a:xfrm>
              <a:off x="12700" y="1688650"/>
              <a:ext cx="4799012" cy="3878226"/>
            </a:xfrm>
            <a:prstGeom prst="rect">
              <a:avLst/>
            </a:prstGeom>
            <a:noFill/>
          </p:spPr>
        </p:pic>
        <p:pic>
          <p:nvPicPr>
            <p:cNvPr id="20" name="Picture 6" descr="\\server3\InternalBin\Resource DVD\DVD_ART36\Artwork_Imagery\Icons - Illustrations\Maps Globes\world map Transparent blue.png"/>
            <p:cNvPicPr>
              <a:picLocks noChangeAspect="1" noChangeArrowheads="1"/>
            </p:cNvPicPr>
            <p:nvPr userDrawn="1"/>
          </p:nvPicPr>
          <p:blipFill>
            <a:blip r:embed="rId3"/>
            <a:srcRect l="44968" r="35465"/>
            <a:stretch>
              <a:fillRect/>
            </a:stretch>
          </p:blipFill>
          <p:spPr bwMode="auto">
            <a:xfrm>
              <a:off x="4811712" y="1688650"/>
              <a:ext cx="2590800" cy="387822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111904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gradFill>
          <a:gsLst>
            <a:gs pos="0">
              <a:schemeClr val="bg1"/>
            </a:gs>
            <a:gs pos="5000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85750" y="260351"/>
            <a:ext cx="7321550" cy="50482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kern="1200" spc="3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单节此处添加标题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765175"/>
            <a:ext cx="995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V="1">
            <a:off x="9986561" y="333375"/>
            <a:ext cx="0" cy="4318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V="1">
            <a:off x="10070732" y="476251"/>
            <a:ext cx="0" cy="2889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chenjingjing\Desktop\A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198" y="260351"/>
            <a:ext cx="1897804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659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（带背景）">
    <p:bg>
      <p:bgPr>
        <a:gradFill>
          <a:gsLst>
            <a:gs pos="0">
              <a:schemeClr val="bg1"/>
            </a:gs>
            <a:gs pos="5000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85750" y="260351"/>
            <a:ext cx="7321550" cy="50482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kern="1200" spc="3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单节此处添加标题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765175"/>
            <a:ext cx="995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V="1">
            <a:off x="9986561" y="333375"/>
            <a:ext cx="0" cy="4318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V="1">
            <a:off x="10070732" y="476251"/>
            <a:ext cx="0" cy="2889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chenjingjing\Desktop\A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198" y="260351"/>
            <a:ext cx="1897804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组合 11"/>
          <p:cNvGrpSpPr/>
          <p:nvPr userDrawn="1"/>
        </p:nvGrpSpPr>
        <p:grpSpPr>
          <a:xfrm>
            <a:off x="107296" y="1716253"/>
            <a:ext cx="12168187" cy="4512777"/>
            <a:chOff x="12700" y="1688650"/>
            <a:chExt cx="12168187" cy="3878226"/>
          </a:xfrm>
        </p:grpSpPr>
        <p:pic>
          <p:nvPicPr>
            <p:cNvPr id="13" name="Picture 6" descr="\\server3\InternalBin\Resource DVD\DVD_ART36\Artwork_Imagery\Icons - Illustrations\Maps Globes\world map Transparent blue.png"/>
            <p:cNvPicPr>
              <a:picLocks noChangeAspect="1" noChangeArrowheads="1"/>
            </p:cNvPicPr>
            <p:nvPr userDrawn="1"/>
          </p:nvPicPr>
          <p:blipFill>
            <a:blip r:embed="rId3"/>
            <a:srcRect l="64535" r="-620"/>
            <a:stretch>
              <a:fillRect/>
            </a:stretch>
          </p:blipFill>
          <p:spPr bwMode="auto">
            <a:xfrm>
              <a:off x="7402512" y="1688650"/>
              <a:ext cx="4778375" cy="3878226"/>
            </a:xfrm>
            <a:prstGeom prst="rect">
              <a:avLst/>
            </a:prstGeom>
            <a:noFill/>
          </p:spPr>
        </p:pic>
        <p:pic>
          <p:nvPicPr>
            <p:cNvPr id="17" name="Picture 6" descr="\\server3\InternalBin\Resource DVD\DVD_ART36\Artwork_Imagery\Icons - Illustrations\Maps Globes\world map Transparent blue.png"/>
            <p:cNvPicPr>
              <a:picLocks noChangeAspect="1" noChangeArrowheads="1"/>
            </p:cNvPicPr>
            <p:nvPr userDrawn="1"/>
          </p:nvPicPr>
          <p:blipFill>
            <a:blip r:embed="rId3"/>
            <a:srcRect l="8430" r="55320"/>
            <a:stretch>
              <a:fillRect/>
            </a:stretch>
          </p:blipFill>
          <p:spPr bwMode="auto">
            <a:xfrm>
              <a:off x="12700" y="1688650"/>
              <a:ext cx="4799012" cy="3878226"/>
            </a:xfrm>
            <a:prstGeom prst="rect">
              <a:avLst/>
            </a:prstGeom>
            <a:noFill/>
          </p:spPr>
        </p:pic>
        <p:pic>
          <p:nvPicPr>
            <p:cNvPr id="18" name="Picture 6" descr="\\server3\InternalBin\Resource DVD\DVD_ART36\Artwork_Imagery\Icons - Illustrations\Maps Globes\world map Transparent blue.png"/>
            <p:cNvPicPr>
              <a:picLocks noChangeAspect="1" noChangeArrowheads="1"/>
            </p:cNvPicPr>
            <p:nvPr userDrawn="1"/>
          </p:nvPicPr>
          <p:blipFill>
            <a:blip r:embed="rId3"/>
            <a:srcRect l="44968" r="35465"/>
            <a:stretch>
              <a:fillRect/>
            </a:stretch>
          </p:blipFill>
          <p:spPr bwMode="auto">
            <a:xfrm>
              <a:off x="4811712" y="1688650"/>
              <a:ext cx="2590800" cy="387822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41854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/>
        </p:nvCxnSpPr>
        <p:spPr>
          <a:xfrm flipV="1">
            <a:off x="9986561" y="333375"/>
            <a:ext cx="0" cy="4318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V="1">
            <a:off x="10070732" y="476251"/>
            <a:ext cx="0" cy="2889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chenjingjing\Desktop\A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198" y="260351"/>
            <a:ext cx="1897804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184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79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Rectangle 53"/>
          <p:cNvSpPr/>
          <p:nvPr userDrawn="1"/>
        </p:nvSpPr>
        <p:spPr bwMode="invGray">
          <a:xfrm>
            <a:off x="-1" y="2467430"/>
            <a:ext cx="12192001" cy="2322284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0"/>
                </a:schemeClr>
              </a:gs>
              <a:gs pos="50000">
                <a:schemeClr val="bg1">
                  <a:lumMod val="95000"/>
                  <a:alpha val="60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0" scaled="0"/>
          </a:gradFill>
          <a:ln w="12700" cap="flat" cmpd="thickThin" algn="ctr">
            <a:gradFill>
              <a:gsLst>
                <a:gs pos="0">
                  <a:srgbClr val="FFFFFF">
                    <a:alpha val="0"/>
                  </a:srgbClr>
                </a:gs>
                <a:gs pos="5000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prstDash val="solid"/>
          </a:ln>
          <a:effectLst/>
        </p:spPr>
        <p:txBody>
          <a:bodyPr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0" y="2895600"/>
            <a:ext cx="12191999" cy="1314450"/>
          </a:xfrm>
          <a:prstGeom prst="rect">
            <a:avLst/>
          </a:prstGeom>
        </p:spPr>
        <p:txBody>
          <a:bodyPr anchor="ctr" anchorCtr="0"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>
              <a:defRPr sz="3600" b="1" cap="none" spc="600">
                <a:ln w="11430"/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谢谢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6" name="Picture 1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181" y="260649"/>
            <a:ext cx="2017012" cy="6498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50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 userDrawn="1"/>
        </p:nvCxnSpPr>
        <p:spPr>
          <a:xfrm flipV="1">
            <a:off x="9986561" y="333375"/>
            <a:ext cx="0" cy="4318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V="1">
            <a:off x="10070732" y="476251"/>
            <a:ext cx="0" cy="2889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chenjingjing\Desktop\A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198" y="260351"/>
            <a:ext cx="1897804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3"/>
          <p:cNvSpPr>
            <a:spLocks noChangeArrowheads="1"/>
          </p:cNvSpPr>
          <p:nvPr userDrawn="1"/>
        </p:nvSpPr>
        <p:spPr bwMode="auto">
          <a:xfrm>
            <a:off x="0" y="0"/>
            <a:ext cx="1187355" cy="68580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hangingPunct="1"/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任意多边形 82"/>
          <p:cNvSpPr/>
          <p:nvPr userDrawn="1"/>
        </p:nvSpPr>
        <p:spPr>
          <a:xfrm>
            <a:off x="185344" y="206837"/>
            <a:ext cx="816666" cy="800988"/>
          </a:xfrm>
          <a:custGeom>
            <a:avLst/>
            <a:gdLst>
              <a:gd name="connsiteX0" fmla="*/ 408333 w 816666"/>
              <a:gd name="connsiteY0" fmla="*/ 0 h 800988"/>
              <a:gd name="connsiteX1" fmla="*/ 816666 w 816666"/>
              <a:gd name="connsiteY1" fmla="*/ 463996 h 800988"/>
              <a:gd name="connsiteX2" fmla="*/ 612500 w 816666"/>
              <a:gd name="connsiteY2" fmla="*/ 463996 h 800988"/>
              <a:gd name="connsiteX3" fmla="*/ 612500 w 816666"/>
              <a:gd name="connsiteY3" fmla="*/ 800988 h 800988"/>
              <a:gd name="connsiteX4" fmla="*/ 490407 w 816666"/>
              <a:gd name="connsiteY4" fmla="*/ 800988 h 800988"/>
              <a:gd name="connsiteX5" fmla="*/ 490407 w 816666"/>
              <a:gd name="connsiteY5" fmla="*/ 593765 h 800988"/>
              <a:gd name="connsiteX6" fmla="*/ 326258 w 816666"/>
              <a:gd name="connsiteY6" fmla="*/ 593765 h 800988"/>
              <a:gd name="connsiteX7" fmla="*/ 326258 w 816666"/>
              <a:gd name="connsiteY7" fmla="*/ 800988 h 800988"/>
              <a:gd name="connsiteX8" fmla="*/ 204167 w 816666"/>
              <a:gd name="connsiteY8" fmla="*/ 800988 h 800988"/>
              <a:gd name="connsiteX9" fmla="*/ 204167 w 816666"/>
              <a:gd name="connsiteY9" fmla="*/ 463996 h 800988"/>
              <a:gd name="connsiteX10" fmla="*/ 0 w 816666"/>
              <a:gd name="connsiteY10" fmla="*/ 463996 h 80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6666" h="800988">
                <a:moveTo>
                  <a:pt x="408333" y="0"/>
                </a:moveTo>
                <a:lnTo>
                  <a:pt x="816666" y="463996"/>
                </a:lnTo>
                <a:lnTo>
                  <a:pt x="612500" y="463996"/>
                </a:lnTo>
                <a:lnTo>
                  <a:pt x="612500" y="800988"/>
                </a:lnTo>
                <a:lnTo>
                  <a:pt x="490407" y="800988"/>
                </a:lnTo>
                <a:lnTo>
                  <a:pt x="490407" y="593765"/>
                </a:lnTo>
                <a:lnTo>
                  <a:pt x="326258" y="593765"/>
                </a:lnTo>
                <a:lnTo>
                  <a:pt x="326258" y="800988"/>
                </a:lnTo>
                <a:lnTo>
                  <a:pt x="204167" y="800988"/>
                </a:lnTo>
                <a:lnTo>
                  <a:pt x="204167" y="463996"/>
                </a:lnTo>
                <a:lnTo>
                  <a:pt x="0" y="4639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65904" y="1308100"/>
            <a:ext cx="655546" cy="4739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/>
          <a:lstStyle/>
          <a:p>
            <a:r>
              <a:rPr lang="zh-CN" altLang="en-US" sz="28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1702672" y="2013627"/>
            <a:ext cx="4778043" cy="15370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6890794" y="3927354"/>
            <a:ext cx="4778043" cy="15370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6890794" y="2013627"/>
            <a:ext cx="4778043" cy="15370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702672" y="3927354"/>
            <a:ext cx="4778043" cy="15370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任意多边形 13"/>
          <p:cNvSpPr/>
          <p:nvPr userDrawn="1"/>
        </p:nvSpPr>
        <p:spPr>
          <a:xfrm rot="18825554">
            <a:off x="7360633" y="4241607"/>
            <a:ext cx="469026" cy="908580"/>
          </a:xfrm>
          <a:custGeom>
            <a:avLst/>
            <a:gdLst>
              <a:gd name="connsiteX0" fmla="*/ 235173 w 469026"/>
              <a:gd name="connsiteY0" fmla="*/ 732025 h 908580"/>
              <a:gd name="connsiteX1" fmla="*/ 181173 w 469026"/>
              <a:gd name="connsiteY1" fmla="*/ 786025 h 908580"/>
              <a:gd name="connsiteX2" fmla="*/ 235173 w 469026"/>
              <a:gd name="connsiteY2" fmla="*/ 840025 h 908580"/>
              <a:gd name="connsiteX3" fmla="*/ 289173 w 469026"/>
              <a:gd name="connsiteY3" fmla="*/ 786025 h 908580"/>
              <a:gd name="connsiteX4" fmla="*/ 235173 w 469026"/>
              <a:gd name="connsiteY4" fmla="*/ 732025 h 908580"/>
              <a:gd name="connsiteX5" fmla="*/ 350586 w 469026"/>
              <a:gd name="connsiteY5" fmla="*/ 0 h 908580"/>
              <a:gd name="connsiteX6" fmla="*/ 400339 w 469026"/>
              <a:gd name="connsiteY6" fmla="*/ 33544 h 908580"/>
              <a:gd name="connsiteX7" fmla="*/ 469026 w 469026"/>
              <a:gd name="connsiteY7" fmla="*/ 199370 h 908580"/>
              <a:gd name="connsiteX8" fmla="*/ 400339 w 469026"/>
              <a:gd name="connsiteY8" fmla="*/ 365196 h 908580"/>
              <a:gd name="connsiteX9" fmla="*/ 350984 w 469026"/>
              <a:gd name="connsiteY9" fmla="*/ 398472 h 908580"/>
              <a:gd name="connsiteX10" fmla="*/ 350984 w 469026"/>
              <a:gd name="connsiteY10" fmla="*/ 792110 h 908580"/>
              <a:gd name="connsiteX11" fmla="*/ 234514 w 469026"/>
              <a:gd name="connsiteY11" fmla="*/ 908580 h 908580"/>
              <a:gd name="connsiteX12" fmla="*/ 234514 w 469026"/>
              <a:gd name="connsiteY12" fmla="*/ 908579 h 908580"/>
              <a:gd name="connsiteX13" fmla="*/ 118044 w 469026"/>
              <a:gd name="connsiteY13" fmla="*/ 792109 h 908580"/>
              <a:gd name="connsiteX14" fmla="*/ 118044 w 469026"/>
              <a:gd name="connsiteY14" fmla="*/ 398473 h 908580"/>
              <a:gd name="connsiteX15" fmla="*/ 68687 w 469026"/>
              <a:gd name="connsiteY15" fmla="*/ 365196 h 908580"/>
              <a:gd name="connsiteX16" fmla="*/ 0 w 469026"/>
              <a:gd name="connsiteY16" fmla="*/ 199370 h 908580"/>
              <a:gd name="connsiteX17" fmla="*/ 68687 w 469026"/>
              <a:gd name="connsiteY17" fmla="*/ 33544 h 908580"/>
              <a:gd name="connsiteX18" fmla="*/ 118438 w 469026"/>
              <a:gd name="connsiteY18" fmla="*/ 1 h 908580"/>
              <a:gd name="connsiteX19" fmla="*/ 158312 w 469026"/>
              <a:gd name="connsiteY19" fmla="*/ 199369 h 908580"/>
              <a:gd name="connsiteX20" fmla="*/ 310712 w 469026"/>
              <a:gd name="connsiteY20" fmla="*/ 199369 h 90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026" h="908580">
                <a:moveTo>
                  <a:pt x="235173" y="732025"/>
                </a:moveTo>
                <a:cubicBezTo>
                  <a:pt x="205350" y="732025"/>
                  <a:pt x="181173" y="756202"/>
                  <a:pt x="181173" y="786025"/>
                </a:cubicBezTo>
                <a:cubicBezTo>
                  <a:pt x="181173" y="815848"/>
                  <a:pt x="205350" y="840025"/>
                  <a:pt x="235173" y="840025"/>
                </a:cubicBezTo>
                <a:cubicBezTo>
                  <a:pt x="264996" y="840025"/>
                  <a:pt x="289173" y="815848"/>
                  <a:pt x="289173" y="786025"/>
                </a:cubicBezTo>
                <a:cubicBezTo>
                  <a:pt x="289173" y="756202"/>
                  <a:pt x="264996" y="732025"/>
                  <a:pt x="235173" y="732025"/>
                </a:cubicBezTo>
                <a:close/>
                <a:moveTo>
                  <a:pt x="350586" y="0"/>
                </a:moveTo>
                <a:lnTo>
                  <a:pt x="400339" y="33544"/>
                </a:lnTo>
                <a:cubicBezTo>
                  <a:pt x="442777" y="75983"/>
                  <a:pt x="469026" y="134611"/>
                  <a:pt x="469026" y="199370"/>
                </a:cubicBezTo>
                <a:cubicBezTo>
                  <a:pt x="469026" y="264129"/>
                  <a:pt x="442777" y="322757"/>
                  <a:pt x="400339" y="365196"/>
                </a:cubicBezTo>
                <a:lnTo>
                  <a:pt x="350984" y="398472"/>
                </a:lnTo>
                <a:lnTo>
                  <a:pt x="350984" y="792110"/>
                </a:lnTo>
                <a:cubicBezTo>
                  <a:pt x="350984" y="856435"/>
                  <a:pt x="298839" y="908580"/>
                  <a:pt x="234514" y="908580"/>
                </a:cubicBezTo>
                <a:lnTo>
                  <a:pt x="234514" y="908579"/>
                </a:lnTo>
                <a:cubicBezTo>
                  <a:pt x="170189" y="908579"/>
                  <a:pt x="118044" y="856434"/>
                  <a:pt x="118044" y="792109"/>
                </a:cubicBezTo>
                <a:lnTo>
                  <a:pt x="118044" y="398473"/>
                </a:lnTo>
                <a:lnTo>
                  <a:pt x="68687" y="365196"/>
                </a:lnTo>
                <a:cubicBezTo>
                  <a:pt x="26249" y="322757"/>
                  <a:pt x="0" y="264129"/>
                  <a:pt x="0" y="199370"/>
                </a:cubicBezTo>
                <a:cubicBezTo>
                  <a:pt x="0" y="134611"/>
                  <a:pt x="26249" y="75983"/>
                  <a:pt x="68687" y="33544"/>
                </a:cubicBezTo>
                <a:lnTo>
                  <a:pt x="118438" y="1"/>
                </a:lnTo>
                <a:lnTo>
                  <a:pt x="158312" y="199369"/>
                </a:lnTo>
                <a:lnTo>
                  <a:pt x="310712" y="1993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 29"/>
          <p:cNvSpPr/>
          <p:nvPr userDrawn="1"/>
        </p:nvSpPr>
        <p:spPr>
          <a:xfrm>
            <a:off x="1956487" y="4318548"/>
            <a:ext cx="735775" cy="754697"/>
          </a:xfrm>
          <a:custGeom>
            <a:avLst/>
            <a:gdLst>
              <a:gd name="connsiteX0" fmla="*/ 306653 w 617988"/>
              <a:gd name="connsiteY0" fmla="*/ 188483 h 633881"/>
              <a:gd name="connsiteX1" fmla="*/ 175019 w 617988"/>
              <a:gd name="connsiteY1" fmla="*/ 320117 h 633881"/>
              <a:gd name="connsiteX2" fmla="*/ 306653 w 617988"/>
              <a:gd name="connsiteY2" fmla="*/ 451751 h 633881"/>
              <a:gd name="connsiteX3" fmla="*/ 438287 w 617988"/>
              <a:gd name="connsiteY3" fmla="*/ 320117 h 633881"/>
              <a:gd name="connsiteX4" fmla="*/ 306653 w 617988"/>
              <a:gd name="connsiteY4" fmla="*/ 188483 h 633881"/>
              <a:gd name="connsiteX5" fmla="*/ 285953 w 617988"/>
              <a:gd name="connsiteY5" fmla="*/ 0 h 633881"/>
              <a:gd name="connsiteX6" fmla="*/ 459295 w 617988"/>
              <a:gd name="connsiteY6" fmla="*/ 39564 h 633881"/>
              <a:gd name="connsiteX7" fmla="*/ 447529 w 617988"/>
              <a:gd name="connsiteY7" fmla="*/ 91116 h 633881"/>
              <a:gd name="connsiteX8" fmla="*/ 454510 w 617988"/>
              <a:gd name="connsiteY8" fmla="*/ 94905 h 633881"/>
              <a:gd name="connsiteX9" fmla="*/ 492555 w 617988"/>
              <a:gd name="connsiteY9" fmla="*/ 127851 h 633881"/>
              <a:gd name="connsiteX10" fmla="*/ 540843 w 617988"/>
              <a:gd name="connsiteY10" fmla="*/ 104597 h 633881"/>
              <a:gd name="connsiteX11" fmla="*/ 617988 w 617988"/>
              <a:gd name="connsiteY11" fmla="*/ 264789 h 633881"/>
              <a:gd name="connsiteX12" fmla="*/ 568969 w 617988"/>
              <a:gd name="connsiteY12" fmla="*/ 288395 h 633881"/>
              <a:gd name="connsiteX13" fmla="*/ 572565 w 617988"/>
              <a:gd name="connsiteY13" fmla="*/ 316940 h 633881"/>
              <a:gd name="connsiteX14" fmla="*/ 569654 w 617988"/>
              <a:gd name="connsiteY14" fmla="*/ 345815 h 633881"/>
              <a:gd name="connsiteX15" fmla="*/ 617988 w 617988"/>
              <a:gd name="connsiteY15" fmla="*/ 369091 h 633881"/>
              <a:gd name="connsiteX16" fmla="*/ 540843 w 617988"/>
              <a:gd name="connsiteY16" fmla="*/ 529284 h 633881"/>
              <a:gd name="connsiteX17" fmla="*/ 493746 w 617988"/>
              <a:gd name="connsiteY17" fmla="*/ 506603 h 633881"/>
              <a:gd name="connsiteX18" fmla="*/ 454510 w 617988"/>
              <a:gd name="connsiteY18" fmla="*/ 538975 h 633881"/>
              <a:gd name="connsiteX19" fmla="*/ 447440 w 617988"/>
              <a:gd name="connsiteY19" fmla="*/ 542374 h 633881"/>
              <a:gd name="connsiteX20" fmla="*/ 459295 w 617988"/>
              <a:gd name="connsiteY20" fmla="*/ 594316 h 633881"/>
              <a:gd name="connsiteX21" fmla="*/ 285953 w 617988"/>
              <a:gd name="connsiteY21" fmla="*/ 633881 h 633881"/>
              <a:gd name="connsiteX22" fmla="*/ 273654 w 617988"/>
              <a:gd name="connsiteY22" fmla="*/ 579996 h 633881"/>
              <a:gd name="connsiteX23" fmla="*/ 225175 w 617988"/>
              <a:gd name="connsiteY23" fmla="*/ 572667 h 633881"/>
              <a:gd name="connsiteX24" fmla="*/ 217312 w 617988"/>
              <a:gd name="connsiteY24" fmla="*/ 569232 h 633881"/>
              <a:gd name="connsiteX25" fmla="*/ 184266 w 617988"/>
              <a:gd name="connsiteY25" fmla="*/ 610670 h 633881"/>
              <a:gd name="connsiteX26" fmla="*/ 45256 w 617988"/>
              <a:gd name="connsiteY26" fmla="*/ 499814 h 633881"/>
              <a:gd name="connsiteX27" fmla="*/ 78629 w 617988"/>
              <a:gd name="connsiteY27" fmla="*/ 457966 h 633881"/>
              <a:gd name="connsiteX28" fmla="*/ 58077 w 617988"/>
              <a:gd name="connsiteY28" fmla="*/ 421167 h 633881"/>
              <a:gd name="connsiteX29" fmla="*/ 53320 w 617988"/>
              <a:gd name="connsiteY29" fmla="*/ 405840 h 633881"/>
              <a:gd name="connsiteX30" fmla="*/ 0 w 617988"/>
              <a:gd name="connsiteY30" fmla="*/ 405840 h 633881"/>
              <a:gd name="connsiteX31" fmla="*/ 0 w 617988"/>
              <a:gd name="connsiteY31" fmla="*/ 228040 h 633881"/>
              <a:gd name="connsiteX32" fmla="*/ 53320 w 617988"/>
              <a:gd name="connsiteY32" fmla="*/ 228040 h 633881"/>
              <a:gd name="connsiteX33" fmla="*/ 58077 w 617988"/>
              <a:gd name="connsiteY33" fmla="*/ 212714 h 633881"/>
              <a:gd name="connsiteX34" fmla="*/ 79637 w 617988"/>
              <a:gd name="connsiteY34" fmla="*/ 177179 h 633881"/>
              <a:gd name="connsiteX35" fmla="*/ 45255 w 617988"/>
              <a:gd name="connsiteY35" fmla="*/ 134066 h 633881"/>
              <a:gd name="connsiteX36" fmla="*/ 184265 w 617988"/>
              <a:gd name="connsiteY36" fmla="*/ 23210 h 633881"/>
              <a:gd name="connsiteX37" fmla="*/ 217510 w 617988"/>
              <a:gd name="connsiteY37" fmla="*/ 64898 h 633881"/>
              <a:gd name="connsiteX38" fmla="*/ 225175 w 617988"/>
              <a:gd name="connsiteY38" fmla="*/ 61213 h 633881"/>
              <a:gd name="connsiteX39" fmla="*/ 273654 w 617988"/>
              <a:gd name="connsiteY39" fmla="*/ 53884 h 633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17988" h="633881">
                <a:moveTo>
                  <a:pt x="306653" y="188483"/>
                </a:moveTo>
                <a:cubicBezTo>
                  <a:pt x="233954" y="188483"/>
                  <a:pt x="175019" y="247418"/>
                  <a:pt x="175019" y="320117"/>
                </a:cubicBezTo>
                <a:cubicBezTo>
                  <a:pt x="175019" y="392816"/>
                  <a:pt x="233954" y="451751"/>
                  <a:pt x="306653" y="451751"/>
                </a:cubicBezTo>
                <a:cubicBezTo>
                  <a:pt x="379352" y="451751"/>
                  <a:pt x="438287" y="392816"/>
                  <a:pt x="438287" y="320117"/>
                </a:cubicBezTo>
                <a:cubicBezTo>
                  <a:pt x="438287" y="247418"/>
                  <a:pt x="379352" y="188483"/>
                  <a:pt x="306653" y="188483"/>
                </a:cubicBezTo>
                <a:close/>
                <a:moveTo>
                  <a:pt x="285953" y="0"/>
                </a:moveTo>
                <a:lnTo>
                  <a:pt x="459295" y="39564"/>
                </a:lnTo>
                <a:lnTo>
                  <a:pt x="447529" y="91116"/>
                </a:lnTo>
                <a:lnTo>
                  <a:pt x="454510" y="94905"/>
                </a:lnTo>
                <a:lnTo>
                  <a:pt x="492555" y="127851"/>
                </a:lnTo>
                <a:lnTo>
                  <a:pt x="540843" y="104597"/>
                </a:lnTo>
                <a:lnTo>
                  <a:pt x="617988" y="264789"/>
                </a:lnTo>
                <a:lnTo>
                  <a:pt x="568969" y="288395"/>
                </a:lnTo>
                <a:lnTo>
                  <a:pt x="572565" y="316940"/>
                </a:lnTo>
                <a:lnTo>
                  <a:pt x="569654" y="345815"/>
                </a:lnTo>
                <a:lnTo>
                  <a:pt x="617988" y="369091"/>
                </a:lnTo>
                <a:lnTo>
                  <a:pt x="540843" y="529284"/>
                </a:lnTo>
                <a:lnTo>
                  <a:pt x="493746" y="506603"/>
                </a:lnTo>
                <a:lnTo>
                  <a:pt x="454510" y="538975"/>
                </a:lnTo>
                <a:lnTo>
                  <a:pt x="447440" y="542374"/>
                </a:lnTo>
                <a:lnTo>
                  <a:pt x="459295" y="594316"/>
                </a:lnTo>
                <a:lnTo>
                  <a:pt x="285953" y="633881"/>
                </a:lnTo>
                <a:lnTo>
                  <a:pt x="273654" y="579996"/>
                </a:lnTo>
                <a:lnTo>
                  <a:pt x="225175" y="572667"/>
                </a:lnTo>
                <a:lnTo>
                  <a:pt x="217312" y="569232"/>
                </a:lnTo>
                <a:lnTo>
                  <a:pt x="184266" y="610670"/>
                </a:lnTo>
                <a:lnTo>
                  <a:pt x="45256" y="499814"/>
                </a:lnTo>
                <a:lnTo>
                  <a:pt x="78629" y="457966"/>
                </a:lnTo>
                <a:lnTo>
                  <a:pt x="58077" y="421167"/>
                </a:lnTo>
                <a:lnTo>
                  <a:pt x="53320" y="405840"/>
                </a:lnTo>
                <a:lnTo>
                  <a:pt x="0" y="405840"/>
                </a:lnTo>
                <a:lnTo>
                  <a:pt x="0" y="228040"/>
                </a:lnTo>
                <a:lnTo>
                  <a:pt x="53320" y="228040"/>
                </a:lnTo>
                <a:lnTo>
                  <a:pt x="58077" y="212714"/>
                </a:lnTo>
                <a:lnTo>
                  <a:pt x="79637" y="177179"/>
                </a:lnTo>
                <a:lnTo>
                  <a:pt x="45255" y="134066"/>
                </a:lnTo>
                <a:lnTo>
                  <a:pt x="184265" y="23210"/>
                </a:lnTo>
                <a:lnTo>
                  <a:pt x="217510" y="64898"/>
                </a:lnTo>
                <a:lnTo>
                  <a:pt x="225175" y="61213"/>
                </a:lnTo>
                <a:lnTo>
                  <a:pt x="273654" y="538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7213646" y="2495858"/>
            <a:ext cx="763002" cy="615108"/>
            <a:chOff x="2019189" y="4429764"/>
            <a:chExt cx="763002" cy="615108"/>
          </a:xfrm>
        </p:grpSpPr>
        <p:sp>
          <p:nvSpPr>
            <p:cNvPr id="41" name="圆角矩形 35"/>
            <p:cNvSpPr/>
            <p:nvPr userDrawn="1"/>
          </p:nvSpPr>
          <p:spPr>
            <a:xfrm>
              <a:off x="2080497" y="4429764"/>
              <a:ext cx="640387" cy="368076"/>
            </a:xfrm>
            <a:prstGeom prst="roundRect">
              <a:avLst>
                <a:gd name="adj" fmla="val 8904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梯形 36"/>
            <p:cNvSpPr/>
            <p:nvPr userDrawn="1"/>
          </p:nvSpPr>
          <p:spPr>
            <a:xfrm>
              <a:off x="2019189" y="4838519"/>
              <a:ext cx="763002" cy="206353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109"/>
          <p:cNvGrpSpPr/>
          <p:nvPr userDrawn="1"/>
        </p:nvGrpSpPr>
        <p:grpSpPr>
          <a:xfrm>
            <a:off x="2028891" y="2304348"/>
            <a:ext cx="690839" cy="946384"/>
            <a:chOff x="7409385" y="2253950"/>
            <a:chExt cx="803168" cy="1100264"/>
          </a:xfrm>
        </p:grpSpPr>
        <p:sp>
          <p:nvSpPr>
            <p:cNvPr id="65" name="矩形 90"/>
            <p:cNvSpPr/>
            <p:nvPr/>
          </p:nvSpPr>
          <p:spPr>
            <a:xfrm>
              <a:off x="7409944" y="2524260"/>
              <a:ext cx="705441" cy="8299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6" name="矩形 91"/>
            <p:cNvSpPr/>
            <p:nvPr/>
          </p:nvSpPr>
          <p:spPr>
            <a:xfrm>
              <a:off x="7461779" y="2593114"/>
              <a:ext cx="582861" cy="6857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7" name="矩形 92"/>
            <p:cNvSpPr/>
            <p:nvPr/>
          </p:nvSpPr>
          <p:spPr>
            <a:xfrm>
              <a:off x="7536914" y="2681841"/>
              <a:ext cx="432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8" name="矩形 93"/>
            <p:cNvSpPr/>
            <p:nvPr/>
          </p:nvSpPr>
          <p:spPr>
            <a:xfrm>
              <a:off x="7536914" y="2827802"/>
              <a:ext cx="432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9" name="矩形 94"/>
            <p:cNvSpPr/>
            <p:nvPr/>
          </p:nvSpPr>
          <p:spPr>
            <a:xfrm>
              <a:off x="7536914" y="2973763"/>
              <a:ext cx="432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0" name="矩形 95"/>
            <p:cNvSpPr/>
            <p:nvPr/>
          </p:nvSpPr>
          <p:spPr>
            <a:xfrm>
              <a:off x="7536914" y="3119723"/>
              <a:ext cx="432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矩形 96"/>
            <p:cNvSpPr/>
            <p:nvPr/>
          </p:nvSpPr>
          <p:spPr>
            <a:xfrm>
              <a:off x="7409385" y="2472743"/>
              <a:ext cx="108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矩形 97"/>
            <p:cNvSpPr/>
            <p:nvPr/>
          </p:nvSpPr>
          <p:spPr>
            <a:xfrm>
              <a:off x="7589481" y="2449926"/>
              <a:ext cx="108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3" name="矩形 98"/>
            <p:cNvSpPr/>
            <p:nvPr/>
          </p:nvSpPr>
          <p:spPr>
            <a:xfrm>
              <a:off x="7769577" y="2379741"/>
              <a:ext cx="108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74" name="组合 108"/>
            <p:cNvGrpSpPr/>
            <p:nvPr/>
          </p:nvGrpSpPr>
          <p:grpSpPr>
            <a:xfrm>
              <a:off x="7894865" y="2253950"/>
              <a:ext cx="317688" cy="965960"/>
              <a:chOff x="7894865" y="2253950"/>
              <a:chExt cx="317688" cy="965960"/>
            </a:xfrm>
          </p:grpSpPr>
          <p:grpSp>
            <p:nvGrpSpPr>
              <p:cNvPr id="75" name="组合 103"/>
              <p:cNvGrpSpPr/>
              <p:nvPr/>
            </p:nvGrpSpPr>
            <p:grpSpPr>
              <a:xfrm rot="12913137">
                <a:off x="7895427" y="2253950"/>
                <a:ext cx="242016" cy="965960"/>
                <a:chOff x="6624125" y="1541463"/>
                <a:chExt cx="109537" cy="671255"/>
              </a:xfrm>
            </p:grpSpPr>
            <p:sp>
              <p:nvSpPr>
                <p:cNvPr id="78" name="圆角矩形 102"/>
                <p:cNvSpPr/>
                <p:nvPr/>
              </p:nvSpPr>
              <p:spPr>
                <a:xfrm>
                  <a:off x="6624893" y="2065062"/>
                  <a:ext cx="108000" cy="147656"/>
                </a:xfrm>
                <a:prstGeom prst="roundRect">
                  <a:avLst>
                    <a:gd name="adj" fmla="val 41042"/>
                  </a:avLst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等腰三角形 99"/>
                <p:cNvSpPr/>
                <p:nvPr/>
              </p:nvSpPr>
              <p:spPr>
                <a:xfrm>
                  <a:off x="6624638" y="1541463"/>
                  <a:ext cx="108000" cy="142875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矩形 100"/>
                <p:cNvSpPr/>
                <p:nvPr/>
              </p:nvSpPr>
              <p:spPr>
                <a:xfrm>
                  <a:off x="6624125" y="1685925"/>
                  <a:ext cx="109537" cy="4381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76" name="直接连接符 105"/>
              <p:cNvCxnSpPr/>
              <p:nvPr/>
            </p:nvCxnSpPr>
            <p:spPr>
              <a:xfrm flipH="1">
                <a:off x="7894865" y="2471674"/>
                <a:ext cx="245414" cy="3494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107"/>
              <p:cNvCxnSpPr/>
              <p:nvPr/>
            </p:nvCxnSpPr>
            <p:spPr>
              <a:xfrm flipH="1">
                <a:off x="7967139" y="2519342"/>
                <a:ext cx="245414" cy="3494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矩形 46"/>
          <p:cNvSpPr/>
          <p:nvPr userDrawn="1"/>
        </p:nvSpPr>
        <p:spPr>
          <a:xfrm>
            <a:off x="2908299" y="2511876"/>
            <a:ext cx="3281485" cy="635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、目标和任务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 userDrawn="1"/>
        </p:nvSpPr>
        <p:spPr>
          <a:xfrm>
            <a:off x="8089899" y="2511876"/>
            <a:ext cx="3304931" cy="635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、总体设计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 userDrawn="1"/>
        </p:nvSpPr>
        <p:spPr>
          <a:xfrm>
            <a:off x="2908300" y="4382404"/>
            <a:ext cx="3562838" cy="635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、应用模式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 userDrawn="1"/>
        </p:nvSpPr>
        <p:spPr>
          <a:xfrm>
            <a:off x="8089899" y="4382404"/>
            <a:ext cx="3536043" cy="635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、开发计划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393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一</a:t>
            </a:r>
            <a:r>
              <a:rPr lang="zh-CN" altLang="en-US" sz="28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、目标和任务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109"/>
          <p:cNvGrpSpPr/>
          <p:nvPr userDrawn="1"/>
        </p:nvGrpSpPr>
        <p:grpSpPr>
          <a:xfrm>
            <a:off x="5750580" y="1986848"/>
            <a:ext cx="690839" cy="946384"/>
            <a:chOff x="7409385" y="2253950"/>
            <a:chExt cx="803168" cy="1100264"/>
          </a:xfrm>
        </p:grpSpPr>
        <p:sp>
          <p:nvSpPr>
            <p:cNvPr id="4" name="矩形 90"/>
            <p:cNvSpPr/>
            <p:nvPr/>
          </p:nvSpPr>
          <p:spPr>
            <a:xfrm>
              <a:off x="7409944" y="2524260"/>
              <a:ext cx="705441" cy="8299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91"/>
            <p:cNvSpPr/>
            <p:nvPr/>
          </p:nvSpPr>
          <p:spPr>
            <a:xfrm>
              <a:off x="7461779" y="2593114"/>
              <a:ext cx="582861" cy="6857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矩形 92"/>
            <p:cNvSpPr/>
            <p:nvPr/>
          </p:nvSpPr>
          <p:spPr>
            <a:xfrm>
              <a:off x="7536914" y="2681841"/>
              <a:ext cx="432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矩形 93"/>
            <p:cNvSpPr/>
            <p:nvPr/>
          </p:nvSpPr>
          <p:spPr>
            <a:xfrm>
              <a:off x="7536914" y="2827802"/>
              <a:ext cx="432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矩形 94"/>
            <p:cNvSpPr/>
            <p:nvPr/>
          </p:nvSpPr>
          <p:spPr>
            <a:xfrm>
              <a:off x="7536914" y="2973763"/>
              <a:ext cx="432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矩形 95"/>
            <p:cNvSpPr/>
            <p:nvPr/>
          </p:nvSpPr>
          <p:spPr>
            <a:xfrm>
              <a:off x="7536914" y="3119723"/>
              <a:ext cx="432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矩形 96"/>
            <p:cNvSpPr/>
            <p:nvPr/>
          </p:nvSpPr>
          <p:spPr>
            <a:xfrm>
              <a:off x="7409385" y="2472743"/>
              <a:ext cx="108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矩形 97"/>
            <p:cNvSpPr/>
            <p:nvPr/>
          </p:nvSpPr>
          <p:spPr>
            <a:xfrm>
              <a:off x="7589481" y="2449926"/>
              <a:ext cx="108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矩形 98"/>
            <p:cNvSpPr/>
            <p:nvPr/>
          </p:nvSpPr>
          <p:spPr>
            <a:xfrm>
              <a:off x="7769577" y="2379741"/>
              <a:ext cx="108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08"/>
            <p:cNvGrpSpPr/>
            <p:nvPr/>
          </p:nvGrpSpPr>
          <p:grpSpPr>
            <a:xfrm>
              <a:off x="7894865" y="2253950"/>
              <a:ext cx="317688" cy="965960"/>
              <a:chOff x="7894865" y="2253950"/>
              <a:chExt cx="317688" cy="965960"/>
            </a:xfrm>
          </p:grpSpPr>
          <p:grpSp>
            <p:nvGrpSpPr>
              <p:cNvPr id="15" name="组合 103"/>
              <p:cNvGrpSpPr/>
              <p:nvPr/>
            </p:nvGrpSpPr>
            <p:grpSpPr>
              <a:xfrm rot="12913137">
                <a:off x="7895427" y="2253950"/>
                <a:ext cx="242016" cy="965960"/>
                <a:chOff x="6624125" y="1541463"/>
                <a:chExt cx="109537" cy="671255"/>
              </a:xfrm>
            </p:grpSpPr>
            <p:sp>
              <p:nvSpPr>
                <p:cNvPr id="18" name="圆角矩形 102"/>
                <p:cNvSpPr/>
                <p:nvPr/>
              </p:nvSpPr>
              <p:spPr>
                <a:xfrm>
                  <a:off x="6624893" y="2065062"/>
                  <a:ext cx="108000" cy="147656"/>
                </a:xfrm>
                <a:prstGeom prst="roundRect">
                  <a:avLst>
                    <a:gd name="adj" fmla="val 41042"/>
                  </a:avLst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等腰三角形 99"/>
                <p:cNvSpPr/>
                <p:nvPr/>
              </p:nvSpPr>
              <p:spPr>
                <a:xfrm>
                  <a:off x="6624638" y="1541463"/>
                  <a:ext cx="108000" cy="142875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矩形 100"/>
                <p:cNvSpPr/>
                <p:nvPr/>
              </p:nvSpPr>
              <p:spPr>
                <a:xfrm>
                  <a:off x="6624125" y="1685925"/>
                  <a:ext cx="109537" cy="4381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6" name="直接连接符 105"/>
              <p:cNvCxnSpPr/>
              <p:nvPr/>
            </p:nvCxnSpPr>
            <p:spPr>
              <a:xfrm flipH="1">
                <a:off x="7894865" y="2471674"/>
                <a:ext cx="245414" cy="3494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07"/>
              <p:cNvCxnSpPr/>
              <p:nvPr/>
            </p:nvCxnSpPr>
            <p:spPr>
              <a:xfrm flipH="1">
                <a:off x="7967139" y="2519342"/>
                <a:ext cx="245414" cy="3494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43954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bg>
      <p:bgPr>
        <a:gradFill>
          <a:gsLst>
            <a:gs pos="0">
              <a:schemeClr val="bg1"/>
            </a:gs>
            <a:gs pos="5000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371952" y="260351"/>
            <a:ext cx="6235347" cy="50482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kern="1200" spc="30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单节此处添加标题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765175"/>
            <a:ext cx="995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V="1">
            <a:off x="9986561" y="333375"/>
            <a:ext cx="0" cy="4318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V="1">
            <a:off x="10070732" y="476251"/>
            <a:ext cx="0" cy="2889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chenjingjing\Desktop\A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198" y="260351"/>
            <a:ext cx="1897804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3"/>
          <p:cNvSpPr>
            <a:spLocks noChangeArrowheads="1"/>
          </p:cNvSpPr>
          <p:nvPr userDrawn="1"/>
        </p:nvSpPr>
        <p:spPr bwMode="auto">
          <a:xfrm>
            <a:off x="0" y="0"/>
            <a:ext cx="1187355" cy="68580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hangingPunct="1"/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9" name="组合 109"/>
          <p:cNvGrpSpPr/>
          <p:nvPr userDrawn="1"/>
        </p:nvGrpSpPr>
        <p:grpSpPr>
          <a:xfrm>
            <a:off x="228915" y="205577"/>
            <a:ext cx="690839" cy="946384"/>
            <a:chOff x="7409385" y="2253950"/>
            <a:chExt cx="803168" cy="1100264"/>
          </a:xfrm>
        </p:grpSpPr>
        <p:sp>
          <p:nvSpPr>
            <p:cNvPr id="30" name="矩形 90"/>
            <p:cNvSpPr/>
            <p:nvPr/>
          </p:nvSpPr>
          <p:spPr>
            <a:xfrm>
              <a:off x="7409944" y="2524260"/>
              <a:ext cx="705441" cy="8299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矩形 91"/>
            <p:cNvSpPr/>
            <p:nvPr/>
          </p:nvSpPr>
          <p:spPr>
            <a:xfrm>
              <a:off x="7461779" y="2593114"/>
              <a:ext cx="582861" cy="6857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矩形 92"/>
            <p:cNvSpPr/>
            <p:nvPr/>
          </p:nvSpPr>
          <p:spPr>
            <a:xfrm>
              <a:off x="7536914" y="2681841"/>
              <a:ext cx="432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矩形 93"/>
            <p:cNvSpPr/>
            <p:nvPr/>
          </p:nvSpPr>
          <p:spPr>
            <a:xfrm>
              <a:off x="7536914" y="2827802"/>
              <a:ext cx="432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矩形 94"/>
            <p:cNvSpPr/>
            <p:nvPr/>
          </p:nvSpPr>
          <p:spPr>
            <a:xfrm>
              <a:off x="7536914" y="2973763"/>
              <a:ext cx="432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矩形 95"/>
            <p:cNvSpPr/>
            <p:nvPr/>
          </p:nvSpPr>
          <p:spPr>
            <a:xfrm>
              <a:off x="7536914" y="3119723"/>
              <a:ext cx="432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矩形 96"/>
            <p:cNvSpPr/>
            <p:nvPr/>
          </p:nvSpPr>
          <p:spPr>
            <a:xfrm>
              <a:off x="7409385" y="2472743"/>
              <a:ext cx="108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 97"/>
            <p:cNvSpPr/>
            <p:nvPr/>
          </p:nvSpPr>
          <p:spPr>
            <a:xfrm>
              <a:off x="7589481" y="2449926"/>
              <a:ext cx="1080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矩形 98"/>
            <p:cNvSpPr/>
            <p:nvPr/>
          </p:nvSpPr>
          <p:spPr>
            <a:xfrm>
              <a:off x="7769577" y="2379741"/>
              <a:ext cx="108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108"/>
            <p:cNvGrpSpPr/>
            <p:nvPr/>
          </p:nvGrpSpPr>
          <p:grpSpPr>
            <a:xfrm>
              <a:off x="7894865" y="2253950"/>
              <a:ext cx="317688" cy="965960"/>
              <a:chOff x="7894865" y="2253950"/>
              <a:chExt cx="317688" cy="965960"/>
            </a:xfrm>
          </p:grpSpPr>
          <p:grpSp>
            <p:nvGrpSpPr>
              <p:cNvPr id="40" name="组合 103"/>
              <p:cNvGrpSpPr/>
              <p:nvPr/>
            </p:nvGrpSpPr>
            <p:grpSpPr>
              <a:xfrm rot="12913137">
                <a:off x="7895427" y="2253950"/>
                <a:ext cx="242016" cy="965960"/>
                <a:chOff x="6624125" y="1541463"/>
                <a:chExt cx="109537" cy="671255"/>
              </a:xfrm>
            </p:grpSpPr>
            <p:sp>
              <p:nvSpPr>
                <p:cNvPr id="43" name="圆角矩形 102"/>
                <p:cNvSpPr/>
                <p:nvPr/>
              </p:nvSpPr>
              <p:spPr>
                <a:xfrm>
                  <a:off x="6624893" y="2065062"/>
                  <a:ext cx="108000" cy="147656"/>
                </a:xfrm>
                <a:prstGeom prst="roundRect">
                  <a:avLst>
                    <a:gd name="adj" fmla="val 41042"/>
                  </a:avLst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等腰三角形 99"/>
                <p:cNvSpPr/>
                <p:nvPr/>
              </p:nvSpPr>
              <p:spPr>
                <a:xfrm>
                  <a:off x="6624638" y="1541463"/>
                  <a:ext cx="108000" cy="142875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矩形 100"/>
                <p:cNvSpPr/>
                <p:nvPr/>
              </p:nvSpPr>
              <p:spPr>
                <a:xfrm>
                  <a:off x="6624125" y="1685925"/>
                  <a:ext cx="109537" cy="4381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1" name="直接连接符 105"/>
              <p:cNvCxnSpPr/>
              <p:nvPr/>
            </p:nvCxnSpPr>
            <p:spPr>
              <a:xfrm flipH="1">
                <a:off x="7894865" y="2471674"/>
                <a:ext cx="245414" cy="3494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107"/>
              <p:cNvCxnSpPr/>
              <p:nvPr/>
            </p:nvCxnSpPr>
            <p:spPr>
              <a:xfrm flipH="1">
                <a:off x="7967139" y="2519342"/>
                <a:ext cx="245414" cy="3494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Rectangle 45"/>
          <p:cNvSpPr/>
          <p:nvPr userDrawn="1"/>
        </p:nvSpPr>
        <p:spPr>
          <a:xfrm>
            <a:off x="265904" y="1308100"/>
            <a:ext cx="655546" cy="554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/>
          <a:lstStyle/>
          <a:p>
            <a:pPr marL="0" algn="l" defTabSz="914400" rtl="0" eaLnBrk="1" latinLnBrk="0" hangingPunct="1"/>
            <a:r>
              <a:rPr lang="zh-CN" altLang="en-US" sz="24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目标和任务</a:t>
            </a:r>
            <a:endParaRPr lang="zh-CN" altLang="en-US" sz="24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00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  <a:sym typeface="Arial" panose="020B0604020202020204" pitchFamily="34" charset="0"/>
              </a:rPr>
              <a:t>二</a:t>
            </a:r>
            <a:r>
              <a:rPr lang="zh-CN" altLang="en-US" sz="28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  <a:sym typeface="Arial" panose="020B0604020202020204" pitchFamily="34" charset="0"/>
              </a:rPr>
              <a:t>、总体设计</a:t>
            </a:r>
            <a:endParaRPr lang="en-US" altLang="zh-CN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  <a:sym typeface="Arial" panose="020B0604020202020204" pitchFamily="34" charset="0"/>
            </a:endParaRPr>
          </a:p>
          <a:p>
            <a:pPr algn="ctr" eaLnBrk="1" hangingPunct="1"/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5725342" y="2253302"/>
            <a:ext cx="763002" cy="615108"/>
            <a:chOff x="2019189" y="4429764"/>
            <a:chExt cx="763002" cy="615108"/>
          </a:xfrm>
        </p:grpSpPr>
        <p:sp>
          <p:nvSpPr>
            <p:cNvPr id="22" name="圆角矩形 35"/>
            <p:cNvSpPr/>
            <p:nvPr userDrawn="1"/>
          </p:nvSpPr>
          <p:spPr>
            <a:xfrm>
              <a:off x="2080497" y="4429764"/>
              <a:ext cx="640387" cy="368076"/>
            </a:xfrm>
            <a:prstGeom prst="roundRect">
              <a:avLst>
                <a:gd name="adj" fmla="val 8904"/>
              </a:avLst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梯形 36"/>
            <p:cNvSpPr/>
            <p:nvPr userDrawn="1"/>
          </p:nvSpPr>
          <p:spPr>
            <a:xfrm>
              <a:off x="2019189" y="4838519"/>
              <a:ext cx="763002" cy="206353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4874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">
    <p:bg>
      <p:bgPr>
        <a:gradFill>
          <a:gsLst>
            <a:gs pos="0">
              <a:schemeClr val="bg1"/>
            </a:gs>
            <a:gs pos="5000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371952" y="260351"/>
            <a:ext cx="6235347" cy="50482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kern="1200" spc="3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单节此处添加标题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765175"/>
            <a:ext cx="995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V="1">
            <a:off x="9986561" y="333375"/>
            <a:ext cx="0" cy="4318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V="1">
            <a:off x="10070732" y="476251"/>
            <a:ext cx="0" cy="2889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chenjingjing\Desktop\A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198" y="260351"/>
            <a:ext cx="1897804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3"/>
          <p:cNvSpPr>
            <a:spLocks noChangeArrowheads="1"/>
          </p:cNvSpPr>
          <p:nvPr userDrawn="1"/>
        </p:nvSpPr>
        <p:spPr bwMode="auto">
          <a:xfrm>
            <a:off x="0" y="0"/>
            <a:ext cx="1187355" cy="68580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hangingPunct="1"/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265904" y="1308100"/>
            <a:ext cx="655546" cy="554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/>
          <a:lstStyle/>
          <a:p>
            <a:pPr marL="0" algn="l" defTabSz="914400" rtl="0" eaLnBrk="1" latinLnBrk="0" hangingPunct="1"/>
            <a:r>
              <a:rPr lang="zh-CN" altLang="en-US" sz="24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总体设计</a:t>
            </a:r>
            <a:endParaRPr lang="zh-CN" altLang="en-US" sz="24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212176" y="279934"/>
            <a:ext cx="763002" cy="615108"/>
            <a:chOff x="2019189" y="4429764"/>
            <a:chExt cx="763002" cy="615108"/>
          </a:xfrm>
        </p:grpSpPr>
        <p:sp>
          <p:nvSpPr>
            <p:cNvPr id="28" name="圆角矩形 35"/>
            <p:cNvSpPr/>
            <p:nvPr userDrawn="1"/>
          </p:nvSpPr>
          <p:spPr>
            <a:xfrm>
              <a:off x="2080497" y="4429764"/>
              <a:ext cx="640387" cy="368076"/>
            </a:xfrm>
            <a:prstGeom prst="roundRect">
              <a:avLst>
                <a:gd name="adj" fmla="val 8904"/>
              </a:avLst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梯形 36"/>
            <p:cNvSpPr/>
            <p:nvPr userDrawn="1"/>
          </p:nvSpPr>
          <p:spPr>
            <a:xfrm>
              <a:off x="2019189" y="4838519"/>
              <a:ext cx="763002" cy="206353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321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  <a:sym typeface="Arial" panose="020B0604020202020204" pitchFamily="34" charset="0"/>
              </a:rPr>
              <a:t>三</a:t>
            </a:r>
            <a:r>
              <a:rPr lang="zh-CN" altLang="en-US" sz="28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  <a:sym typeface="Arial" panose="020B0604020202020204" pitchFamily="34" charset="0"/>
              </a:rPr>
              <a:t>、应用模式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任意多边形 29"/>
          <p:cNvSpPr/>
          <p:nvPr userDrawn="1"/>
        </p:nvSpPr>
        <p:spPr>
          <a:xfrm>
            <a:off x="5678176" y="2186380"/>
            <a:ext cx="735775" cy="754697"/>
          </a:xfrm>
          <a:custGeom>
            <a:avLst/>
            <a:gdLst>
              <a:gd name="connsiteX0" fmla="*/ 306653 w 617988"/>
              <a:gd name="connsiteY0" fmla="*/ 188483 h 633881"/>
              <a:gd name="connsiteX1" fmla="*/ 175019 w 617988"/>
              <a:gd name="connsiteY1" fmla="*/ 320117 h 633881"/>
              <a:gd name="connsiteX2" fmla="*/ 306653 w 617988"/>
              <a:gd name="connsiteY2" fmla="*/ 451751 h 633881"/>
              <a:gd name="connsiteX3" fmla="*/ 438287 w 617988"/>
              <a:gd name="connsiteY3" fmla="*/ 320117 h 633881"/>
              <a:gd name="connsiteX4" fmla="*/ 306653 w 617988"/>
              <a:gd name="connsiteY4" fmla="*/ 188483 h 633881"/>
              <a:gd name="connsiteX5" fmla="*/ 285953 w 617988"/>
              <a:gd name="connsiteY5" fmla="*/ 0 h 633881"/>
              <a:gd name="connsiteX6" fmla="*/ 459295 w 617988"/>
              <a:gd name="connsiteY6" fmla="*/ 39564 h 633881"/>
              <a:gd name="connsiteX7" fmla="*/ 447529 w 617988"/>
              <a:gd name="connsiteY7" fmla="*/ 91116 h 633881"/>
              <a:gd name="connsiteX8" fmla="*/ 454510 w 617988"/>
              <a:gd name="connsiteY8" fmla="*/ 94905 h 633881"/>
              <a:gd name="connsiteX9" fmla="*/ 492555 w 617988"/>
              <a:gd name="connsiteY9" fmla="*/ 127851 h 633881"/>
              <a:gd name="connsiteX10" fmla="*/ 540843 w 617988"/>
              <a:gd name="connsiteY10" fmla="*/ 104597 h 633881"/>
              <a:gd name="connsiteX11" fmla="*/ 617988 w 617988"/>
              <a:gd name="connsiteY11" fmla="*/ 264789 h 633881"/>
              <a:gd name="connsiteX12" fmla="*/ 568969 w 617988"/>
              <a:gd name="connsiteY12" fmla="*/ 288395 h 633881"/>
              <a:gd name="connsiteX13" fmla="*/ 572565 w 617988"/>
              <a:gd name="connsiteY13" fmla="*/ 316940 h 633881"/>
              <a:gd name="connsiteX14" fmla="*/ 569654 w 617988"/>
              <a:gd name="connsiteY14" fmla="*/ 345815 h 633881"/>
              <a:gd name="connsiteX15" fmla="*/ 617988 w 617988"/>
              <a:gd name="connsiteY15" fmla="*/ 369091 h 633881"/>
              <a:gd name="connsiteX16" fmla="*/ 540843 w 617988"/>
              <a:gd name="connsiteY16" fmla="*/ 529284 h 633881"/>
              <a:gd name="connsiteX17" fmla="*/ 493746 w 617988"/>
              <a:gd name="connsiteY17" fmla="*/ 506603 h 633881"/>
              <a:gd name="connsiteX18" fmla="*/ 454510 w 617988"/>
              <a:gd name="connsiteY18" fmla="*/ 538975 h 633881"/>
              <a:gd name="connsiteX19" fmla="*/ 447440 w 617988"/>
              <a:gd name="connsiteY19" fmla="*/ 542374 h 633881"/>
              <a:gd name="connsiteX20" fmla="*/ 459295 w 617988"/>
              <a:gd name="connsiteY20" fmla="*/ 594316 h 633881"/>
              <a:gd name="connsiteX21" fmla="*/ 285953 w 617988"/>
              <a:gd name="connsiteY21" fmla="*/ 633881 h 633881"/>
              <a:gd name="connsiteX22" fmla="*/ 273654 w 617988"/>
              <a:gd name="connsiteY22" fmla="*/ 579996 h 633881"/>
              <a:gd name="connsiteX23" fmla="*/ 225175 w 617988"/>
              <a:gd name="connsiteY23" fmla="*/ 572667 h 633881"/>
              <a:gd name="connsiteX24" fmla="*/ 217312 w 617988"/>
              <a:gd name="connsiteY24" fmla="*/ 569232 h 633881"/>
              <a:gd name="connsiteX25" fmla="*/ 184266 w 617988"/>
              <a:gd name="connsiteY25" fmla="*/ 610670 h 633881"/>
              <a:gd name="connsiteX26" fmla="*/ 45256 w 617988"/>
              <a:gd name="connsiteY26" fmla="*/ 499814 h 633881"/>
              <a:gd name="connsiteX27" fmla="*/ 78629 w 617988"/>
              <a:gd name="connsiteY27" fmla="*/ 457966 h 633881"/>
              <a:gd name="connsiteX28" fmla="*/ 58077 w 617988"/>
              <a:gd name="connsiteY28" fmla="*/ 421167 h 633881"/>
              <a:gd name="connsiteX29" fmla="*/ 53320 w 617988"/>
              <a:gd name="connsiteY29" fmla="*/ 405840 h 633881"/>
              <a:gd name="connsiteX30" fmla="*/ 0 w 617988"/>
              <a:gd name="connsiteY30" fmla="*/ 405840 h 633881"/>
              <a:gd name="connsiteX31" fmla="*/ 0 w 617988"/>
              <a:gd name="connsiteY31" fmla="*/ 228040 h 633881"/>
              <a:gd name="connsiteX32" fmla="*/ 53320 w 617988"/>
              <a:gd name="connsiteY32" fmla="*/ 228040 h 633881"/>
              <a:gd name="connsiteX33" fmla="*/ 58077 w 617988"/>
              <a:gd name="connsiteY33" fmla="*/ 212714 h 633881"/>
              <a:gd name="connsiteX34" fmla="*/ 79637 w 617988"/>
              <a:gd name="connsiteY34" fmla="*/ 177179 h 633881"/>
              <a:gd name="connsiteX35" fmla="*/ 45255 w 617988"/>
              <a:gd name="connsiteY35" fmla="*/ 134066 h 633881"/>
              <a:gd name="connsiteX36" fmla="*/ 184265 w 617988"/>
              <a:gd name="connsiteY36" fmla="*/ 23210 h 633881"/>
              <a:gd name="connsiteX37" fmla="*/ 217510 w 617988"/>
              <a:gd name="connsiteY37" fmla="*/ 64898 h 633881"/>
              <a:gd name="connsiteX38" fmla="*/ 225175 w 617988"/>
              <a:gd name="connsiteY38" fmla="*/ 61213 h 633881"/>
              <a:gd name="connsiteX39" fmla="*/ 273654 w 617988"/>
              <a:gd name="connsiteY39" fmla="*/ 53884 h 633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17988" h="633881">
                <a:moveTo>
                  <a:pt x="306653" y="188483"/>
                </a:moveTo>
                <a:cubicBezTo>
                  <a:pt x="233954" y="188483"/>
                  <a:pt x="175019" y="247418"/>
                  <a:pt x="175019" y="320117"/>
                </a:cubicBezTo>
                <a:cubicBezTo>
                  <a:pt x="175019" y="392816"/>
                  <a:pt x="233954" y="451751"/>
                  <a:pt x="306653" y="451751"/>
                </a:cubicBezTo>
                <a:cubicBezTo>
                  <a:pt x="379352" y="451751"/>
                  <a:pt x="438287" y="392816"/>
                  <a:pt x="438287" y="320117"/>
                </a:cubicBezTo>
                <a:cubicBezTo>
                  <a:pt x="438287" y="247418"/>
                  <a:pt x="379352" y="188483"/>
                  <a:pt x="306653" y="188483"/>
                </a:cubicBezTo>
                <a:close/>
                <a:moveTo>
                  <a:pt x="285953" y="0"/>
                </a:moveTo>
                <a:lnTo>
                  <a:pt x="459295" y="39564"/>
                </a:lnTo>
                <a:lnTo>
                  <a:pt x="447529" y="91116"/>
                </a:lnTo>
                <a:lnTo>
                  <a:pt x="454510" y="94905"/>
                </a:lnTo>
                <a:lnTo>
                  <a:pt x="492555" y="127851"/>
                </a:lnTo>
                <a:lnTo>
                  <a:pt x="540843" y="104597"/>
                </a:lnTo>
                <a:lnTo>
                  <a:pt x="617988" y="264789"/>
                </a:lnTo>
                <a:lnTo>
                  <a:pt x="568969" y="288395"/>
                </a:lnTo>
                <a:lnTo>
                  <a:pt x="572565" y="316940"/>
                </a:lnTo>
                <a:lnTo>
                  <a:pt x="569654" y="345815"/>
                </a:lnTo>
                <a:lnTo>
                  <a:pt x="617988" y="369091"/>
                </a:lnTo>
                <a:lnTo>
                  <a:pt x="540843" y="529284"/>
                </a:lnTo>
                <a:lnTo>
                  <a:pt x="493746" y="506603"/>
                </a:lnTo>
                <a:lnTo>
                  <a:pt x="454510" y="538975"/>
                </a:lnTo>
                <a:lnTo>
                  <a:pt x="447440" y="542374"/>
                </a:lnTo>
                <a:lnTo>
                  <a:pt x="459295" y="594316"/>
                </a:lnTo>
                <a:lnTo>
                  <a:pt x="285953" y="633881"/>
                </a:lnTo>
                <a:lnTo>
                  <a:pt x="273654" y="579996"/>
                </a:lnTo>
                <a:lnTo>
                  <a:pt x="225175" y="572667"/>
                </a:lnTo>
                <a:lnTo>
                  <a:pt x="217312" y="569232"/>
                </a:lnTo>
                <a:lnTo>
                  <a:pt x="184266" y="610670"/>
                </a:lnTo>
                <a:lnTo>
                  <a:pt x="45256" y="499814"/>
                </a:lnTo>
                <a:lnTo>
                  <a:pt x="78629" y="457966"/>
                </a:lnTo>
                <a:lnTo>
                  <a:pt x="58077" y="421167"/>
                </a:lnTo>
                <a:lnTo>
                  <a:pt x="53320" y="405840"/>
                </a:lnTo>
                <a:lnTo>
                  <a:pt x="0" y="405840"/>
                </a:lnTo>
                <a:lnTo>
                  <a:pt x="0" y="228040"/>
                </a:lnTo>
                <a:lnTo>
                  <a:pt x="53320" y="228040"/>
                </a:lnTo>
                <a:lnTo>
                  <a:pt x="58077" y="212714"/>
                </a:lnTo>
                <a:lnTo>
                  <a:pt x="79637" y="177179"/>
                </a:lnTo>
                <a:lnTo>
                  <a:pt x="45255" y="134066"/>
                </a:lnTo>
                <a:lnTo>
                  <a:pt x="184265" y="23210"/>
                </a:lnTo>
                <a:lnTo>
                  <a:pt x="217510" y="64898"/>
                </a:lnTo>
                <a:lnTo>
                  <a:pt x="225175" y="61213"/>
                </a:lnTo>
                <a:lnTo>
                  <a:pt x="273654" y="538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941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">
    <p:bg>
      <p:bgPr>
        <a:gradFill>
          <a:gsLst>
            <a:gs pos="0">
              <a:schemeClr val="bg1"/>
            </a:gs>
            <a:gs pos="5000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371952" y="260351"/>
            <a:ext cx="6235347" cy="50482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kern="1200" spc="3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单节此处添加标题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765175"/>
            <a:ext cx="9957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V="1">
            <a:off x="9986561" y="333375"/>
            <a:ext cx="0" cy="4318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V="1">
            <a:off x="10070732" y="476251"/>
            <a:ext cx="0" cy="2889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chenjingjing\Desktop\A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198" y="260351"/>
            <a:ext cx="1897804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3"/>
          <p:cNvSpPr>
            <a:spLocks noChangeArrowheads="1"/>
          </p:cNvSpPr>
          <p:nvPr userDrawn="1"/>
        </p:nvSpPr>
        <p:spPr bwMode="auto">
          <a:xfrm>
            <a:off x="0" y="0"/>
            <a:ext cx="1187355" cy="68580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hangingPunct="1"/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265904" y="1308100"/>
            <a:ext cx="655546" cy="554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/>
          <a:lstStyle/>
          <a:p>
            <a:pPr marL="0" algn="l" defTabSz="914400" rtl="0" eaLnBrk="1" latinLnBrk="0" hangingPunct="1"/>
            <a:r>
              <a:rPr lang="zh-CN" altLang="en-US" sz="24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应用模式</a:t>
            </a:r>
            <a:endParaRPr lang="zh-CN" altLang="en-US" sz="24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6" name="任意多边形 29"/>
          <p:cNvSpPr/>
          <p:nvPr userDrawn="1"/>
        </p:nvSpPr>
        <p:spPr>
          <a:xfrm>
            <a:off x="225789" y="210139"/>
            <a:ext cx="735775" cy="754697"/>
          </a:xfrm>
          <a:custGeom>
            <a:avLst/>
            <a:gdLst>
              <a:gd name="connsiteX0" fmla="*/ 306653 w 617988"/>
              <a:gd name="connsiteY0" fmla="*/ 188483 h 633881"/>
              <a:gd name="connsiteX1" fmla="*/ 175019 w 617988"/>
              <a:gd name="connsiteY1" fmla="*/ 320117 h 633881"/>
              <a:gd name="connsiteX2" fmla="*/ 306653 w 617988"/>
              <a:gd name="connsiteY2" fmla="*/ 451751 h 633881"/>
              <a:gd name="connsiteX3" fmla="*/ 438287 w 617988"/>
              <a:gd name="connsiteY3" fmla="*/ 320117 h 633881"/>
              <a:gd name="connsiteX4" fmla="*/ 306653 w 617988"/>
              <a:gd name="connsiteY4" fmla="*/ 188483 h 633881"/>
              <a:gd name="connsiteX5" fmla="*/ 285953 w 617988"/>
              <a:gd name="connsiteY5" fmla="*/ 0 h 633881"/>
              <a:gd name="connsiteX6" fmla="*/ 459295 w 617988"/>
              <a:gd name="connsiteY6" fmla="*/ 39564 h 633881"/>
              <a:gd name="connsiteX7" fmla="*/ 447529 w 617988"/>
              <a:gd name="connsiteY7" fmla="*/ 91116 h 633881"/>
              <a:gd name="connsiteX8" fmla="*/ 454510 w 617988"/>
              <a:gd name="connsiteY8" fmla="*/ 94905 h 633881"/>
              <a:gd name="connsiteX9" fmla="*/ 492555 w 617988"/>
              <a:gd name="connsiteY9" fmla="*/ 127851 h 633881"/>
              <a:gd name="connsiteX10" fmla="*/ 540843 w 617988"/>
              <a:gd name="connsiteY10" fmla="*/ 104597 h 633881"/>
              <a:gd name="connsiteX11" fmla="*/ 617988 w 617988"/>
              <a:gd name="connsiteY11" fmla="*/ 264789 h 633881"/>
              <a:gd name="connsiteX12" fmla="*/ 568969 w 617988"/>
              <a:gd name="connsiteY12" fmla="*/ 288395 h 633881"/>
              <a:gd name="connsiteX13" fmla="*/ 572565 w 617988"/>
              <a:gd name="connsiteY13" fmla="*/ 316940 h 633881"/>
              <a:gd name="connsiteX14" fmla="*/ 569654 w 617988"/>
              <a:gd name="connsiteY14" fmla="*/ 345815 h 633881"/>
              <a:gd name="connsiteX15" fmla="*/ 617988 w 617988"/>
              <a:gd name="connsiteY15" fmla="*/ 369091 h 633881"/>
              <a:gd name="connsiteX16" fmla="*/ 540843 w 617988"/>
              <a:gd name="connsiteY16" fmla="*/ 529284 h 633881"/>
              <a:gd name="connsiteX17" fmla="*/ 493746 w 617988"/>
              <a:gd name="connsiteY17" fmla="*/ 506603 h 633881"/>
              <a:gd name="connsiteX18" fmla="*/ 454510 w 617988"/>
              <a:gd name="connsiteY18" fmla="*/ 538975 h 633881"/>
              <a:gd name="connsiteX19" fmla="*/ 447440 w 617988"/>
              <a:gd name="connsiteY19" fmla="*/ 542374 h 633881"/>
              <a:gd name="connsiteX20" fmla="*/ 459295 w 617988"/>
              <a:gd name="connsiteY20" fmla="*/ 594316 h 633881"/>
              <a:gd name="connsiteX21" fmla="*/ 285953 w 617988"/>
              <a:gd name="connsiteY21" fmla="*/ 633881 h 633881"/>
              <a:gd name="connsiteX22" fmla="*/ 273654 w 617988"/>
              <a:gd name="connsiteY22" fmla="*/ 579996 h 633881"/>
              <a:gd name="connsiteX23" fmla="*/ 225175 w 617988"/>
              <a:gd name="connsiteY23" fmla="*/ 572667 h 633881"/>
              <a:gd name="connsiteX24" fmla="*/ 217312 w 617988"/>
              <a:gd name="connsiteY24" fmla="*/ 569232 h 633881"/>
              <a:gd name="connsiteX25" fmla="*/ 184266 w 617988"/>
              <a:gd name="connsiteY25" fmla="*/ 610670 h 633881"/>
              <a:gd name="connsiteX26" fmla="*/ 45256 w 617988"/>
              <a:gd name="connsiteY26" fmla="*/ 499814 h 633881"/>
              <a:gd name="connsiteX27" fmla="*/ 78629 w 617988"/>
              <a:gd name="connsiteY27" fmla="*/ 457966 h 633881"/>
              <a:gd name="connsiteX28" fmla="*/ 58077 w 617988"/>
              <a:gd name="connsiteY28" fmla="*/ 421167 h 633881"/>
              <a:gd name="connsiteX29" fmla="*/ 53320 w 617988"/>
              <a:gd name="connsiteY29" fmla="*/ 405840 h 633881"/>
              <a:gd name="connsiteX30" fmla="*/ 0 w 617988"/>
              <a:gd name="connsiteY30" fmla="*/ 405840 h 633881"/>
              <a:gd name="connsiteX31" fmla="*/ 0 w 617988"/>
              <a:gd name="connsiteY31" fmla="*/ 228040 h 633881"/>
              <a:gd name="connsiteX32" fmla="*/ 53320 w 617988"/>
              <a:gd name="connsiteY32" fmla="*/ 228040 h 633881"/>
              <a:gd name="connsiteX33" fmla="*/ 58077 w 617988"/>
              <a:gd name="connsiteY33" fmla="*/ 212714 h 633881"/>
              <a:gd name="connsiteX34" fmla="*/ 79637 w 617988"/>
              <a:gd name="connsiteY34" fmla="*/ 177179 h 633881"/>
              <a:gd name="connsiteX35" fmla="*/ 45255 w 617988"/>
              <a:gd name="connsiteY35" fmla="*/ 134066 h 633881"/>
              <a:gd name="connsiteX36" fmla="*/ 184265 w 617988"/>
              <a:gd name="connsiteY36" fmla="*/ 23210 h 633881"/>
              <a:gd name="connsiteX37" fmla="*/ 217510 w 617988"/>
              <a:gd name="connsiteY37" fmla="*/ 64898 h 633881"/>
              <a:gd name="connsiteX38" fmla="*/ 225175 w 617988"/>
              <a:gd name="connsiteY38" fmla="*/ 61213 h 633881"/>
              <a:gd name="connsiteX39" fmla="*/ 273654 w 617988"/>
              <a:gd name="connsiteY39" fmla="*/ 53884 h 633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17988" h="633881">
                <a:moveTo>
                  <a:pt x="306653" y="188483"/>
                </a:moveTo>
                <a:cubicBezTo>
                  <a:pt x="233954" y="188483"/>
                  <a:pt x="175019" y="247418"/>
                  <a:pt x="175019" y="320117"/>
                </a:cubicBezTo>
                <a:cubicBezTo>
                  <a:pt x="175019" y="392816"/>
                  <a:pt x="233954" y="451751"/>
                  <a:pt x="306653" y="451751"/>
                </a:cubicBezTo>
                <a:cubicBezTo>
                  <a:pt x="379352" y="451751"/>
                  <a:pt x="438287" y="392816"/>
                  <a:pt x="438287" y="320117"/>
                </a:cubicBezTo>
                <a:cubicBezTo>
                  <a:pt x="438287" y="247418"/>
                  <a:pt x="379352" y="188483"/>
                  <a:pt x="306653" y="188483"/>
                </a:cubicBezTo>
                <a:close/>
                <a:moveTo>
                  <a:pt x="285953" y="0"/>
                </a:moveTo>
                <a:lnTo>
                  <a:pt x="459295" y="39564"/>
                </a:lnTo>
                <a:lnTo>
                  <a:pt x="447529" y="91116"/>
                </a:lnTo>
                <a:lnTo>
                  <a:pt x="454510" y="94905"/>
                </a:lnTo>
                <a:lnTo>
                  <a:pt x="492555" y="127851"/>
                </a:lnTo>
                <a:lnTo>
                  <a:pt x="540843" y="104597"/>
                </a:lnTo>
                <a:lnTo>
                  <a:pt x="617988" y="264789"/>
                </a:lnTo>
                <a:lnTo>
                  <a:pt x="568969" y="288395"/>
                </a:lnTo>
                <a:lnTo>
                  <a:pt x="572565" y="316940"/>
                </a:lnTo>
                <a:lnTo>
                  <a:pt x="569654" y="345815"/>
                </a:lnTo>
                <a:lnTo>
                  <a:pt x="617988" y="369091"/>
                </a:lnTo>
                <a:lnTo>
                  <a:pt x="540843" y="529284"/>
                </a:lnTo>
                <a:lnTo>
                  <a:pt x="493746" y="506603"/>
                </a:lnTo>
                <a:lnTo>
                  <a:pt x="454510" y="538975"/>
                </a:lnTo>
                <a:lnTo>
                  <a:pt x="447440" y="542374"/>
                </a:lnTo>
                <a:lnTo>
                  <a:pt x="459295" y="594316"/>
                </a:lnTo>
                <a:lnTo>
                  <a:pt x="285953" y="633881"/>
                </a:lnTo>
                <a:lnTo>
                  <a:pt x="273654" y="579996"/>
                </a:lnTo>
                <a:lnTo>
                  <a:pt x="225175" y="572667"/>
                </a:lnTo>
                <a:lnTo>
                  <a:pt x="217312" y="569232"/>
                </a:lnTo>
                <a:lnTo>
                  <a:pt x="184266" y="610670"/>
                </a:lnTo>
                <a:lnTo>
                  <a:pt x="45256" y="499814"/>
                </a:lnTo>
                <a:lnTo>
                  <a:pt x="78629" y="457966"/>
                </a:lnTo>
                <a:lnTo>
                  <a:pt x="58077" y="421167"/>
                </a:lnTo>
                <a:lnTo>
                  <a:pt x="53320" y="405840"/>
                </a:lnTo>
                <a:lnTo>
                  <a:pt x="0" y="405840"/>
                </a:lnTo>
                <a:lnTo>
                  <a:pt x="0" y="228040"/>
                </a:lnTo>
                <a:lnTo>
                  <a:pt x="53320" y="228040"/>
                </a:lnTo>
                <a:lnTo>
                  <a:pt x="58077" y="212714"/>
                </a:lnTo>
                <a:lnTo>
                  <a:pt x="79637" y="177179"/>
                </a:lnTo>
                <a:lnTo>
                  <a:pt x="45255" y="134066"/>
                </a:lnTo>
                <a:lnTo>
                  <a:pt x="184265" y="23210"/>
                </a:lnTo>
                <a:lnTo>
                  <a:pt x="217510" y="64898"/>
                </a:lnTo>
                <a:lnTo>
                  <a:pt x="225175" y="61213"/>
                </a:lnTo>
                <a:lnTo>
                  <a:pt x="273654" y="538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19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  <a:sym typeface="Arial" panose="020B0604020202020204" pitchFamily="34" charset="0"/>
              </a:rPr>
              <a:t>四</a:t>
            </a:r>
            <a:r>
              <a:rPr lang="zh-CN" altLang="en-US" sz="28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  <a:sym typeface="Arial" panose="020B0604020202020204" pitchFamily="34" charset="0"/>
              </a:rPr>
              <a:t>、开发计划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任意多边形 13"/>
          <p:cNvSpPr/>
          <p:nvPr userDrawn="1"/>
        </p:nvSpPr>
        <p:spPr>
          <a:xfrm rot="18825554">
            <a:off x="5861487" y="2098511"/>
            <a:ext cx="469026" cy="908580"/>
          </a:xfrm>
          <a:custGeom>
            <a:avLst/>
            <a:gdLst>
              <a:gd name="connsiteX0" fmla="*/ 235173 w 469026"/>
              <a:gd name="connsiteY0" fmla="*/ 732025 h 908580"/>
              <a:gd name="connsiteX1" fmla="*/ 181173 w 469026"/>
              <a:gd name="connsiteY1" fmla="*/ 786025 h 908580"/>
              <a:gd name="connsiteX2" fmla="*/ 235173 w 469026"/>
              <a:gd name="connsiteY2" fmla="*/ 840025 h 908580"/>
              <a:gd name="connsiteX3" fmla="*/ 289173 w 469026"/>
              <a:gd name="connsiteY3" fmla="*/ 786025 h 908580"/>
              <a:gd name="connsiteX4" fmla="*/ 235173 w 469026"/>
              <a:gd name="connsiteY4" fmla="*/ 732025 h 908580"/>
              <a:gd name="connsiteX5" fmla="*/ 350586 w 469026"/>
              <a:gd name="connsiteY5" fmla="*/ 0 h 908580"/>
              <a:gd name="connsiteX6" fmla="*/ 400339 w 469026"/>
              <a:gd name="connsiteY6" fmla="*/ 33544 h 908580"/>
              <a:gd name="connsiteX7" fmla="*/ 469026 w 469026"/>
              <a:gd name="connsiteY7" fmla="*/ 199370 h 908580"/>
              <a:gd name="connsiteX8" fmla="*/ 400339 w 469026"/>
              <a:gd name="connsiteY8" fmla="*/ 365196 h 908580"/>
              <a:gd name="connsiteX9" fmla="*/ 350984 w 469026"/>
              <a:gd name="connsiteY9" fmla="*/ 398472 h 908580"/>
              <a:gd name="connsiteX10" fmla="*/ 350984 w 469026"/>
              <a:gd name="connsiteY10" fmla="*/ 792110 h 908580"/>
              <a:gd name="connsiteX11" fmla="*/ 234514 w 469026"/>
              <a:gd name="connsiteY11" fmla="*/ 908580 h 908580"/>
              <a:gd name="connsiteX12" fmla="*/ 234514 w 469026"/>
              <a:gd name="connsiteY12" fmla="*/ 908579 h 908580"/>
              <a:gd name="connsiteX13" fmla="*/ 118044 w 469026"/>
              <a:gd name="connsiteY13" fmla="*/ 792109 h 908580"/>
              <a:gd name="connsiteX14" fmla="*/ 118044 w 469026"/>
              <a:gd name="connsiteY14" fmla="*/ 398473 h 908580"/>
              <a:gd name="connsiteX15" fmla="*/ 68687 w 469026"/>
              <a:gd name="connsiteY15" fmla="*/ 365196 h 908580"/>
              <a:gd name="connsiteX16" fmla="*/ 0 w 469026"/>
              <a:gd name="connsiteY16" fmla="*/ 199370 h 908580"/>
              <a:gd name="connsiteX17" fmla="*/ 68687 w 469026"/>
              <a:gd name="connsiteY17" fmla="*/ 33544 h 908580"/>
              <a:gd name="connsiteX18" fmla="*/ 118438 w 469026"/>
              <a:gd name="connsiteY18" fmla="*/ 1 h 908580"/>
              <a:gd name="connsiteX19" fmla="*/ 158312 w 469026"/>
              <a:gd name="connsiteY19" fmla="*/ 199369 h 908580"/>
              <a:gd name="connsiteX20" fmla="*/ 310712 w 469026"/>
              <a:gd name="connsiteY20" fmla="*/ 199369 h 90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026" h="908580">
                <a:moveTo>
                  <a:pt x="235173" y="732025"/>
                </a:moveTo>
                <a:cubicBezTo>
                  <a:pt x="205350" y="732025"/>
                  <a:pt x="181173" y="756202"/>
                  <a:pt x="181173" y="786025"/>
                </a:cubicBezTo>
                <a:cubicBezTo>
                  <a:pt x="181173" y="815848"/>
                  <a:pt x="205350" y="840025"/>
                  <a:pt x="235173" y="840025"/>
                </a:cubicBezTo>
                <a:cubicBezTo>
                  <a:pt x="264996" y="840025"/>
                  <a:pt x="289173" y="815848"/>
                  <a:pt x="289173" y="786025"/>
                </a:cubicBezTo>
                <a:cubicBezTo>
                  <a:pt x="289173" y="756202"/>
                  <a:pt x="264996" y="732025"/>
                  <a:pt x="235173" y="732025"/>
                </a:cubicBezTo>
                <a:close/>
                <a:moveTo>
                  <a:pt x="350586" y="0"/>
                </a:moveTo>
                <a:lnTo>
                  <a:pt x="400339" y="33544"/>
                </a:lnTo>
                <a:cubicBezTo>
                  <a:pt x="442777" y="75983"/>
                  <a:pt x="469026" y="134611"/>
                  <a:pt x="469026" y="199370"/>
                </a:cubicBezTo>
                <a:cubicBezTo>
                  <a:pt x="469026" y="264129"/>
                  <a:pt x="442777" y="322757"/>
                  <a:pt x="400339" y="365196"/>
                </a:cubicBezTo>
                <a:lnTo>
                  <a:pt x="350984" y="398472"/>
                </a:lnTo>
                <a:lnTo>
                  <a:pt x="350984" y="792110"/>
                </a:lnTo>
                <a:cubicBezTo>
                  <a:pt x="350984" y="856435"/>
                  <a:pt x="298839" y="908580"/>
                  <a:pt x="234514" y="908580"/>
                </a:cubicBezTo>
                <a:lnTo>
                  <a:pt x="234514" y="908579"/>
                </a:lnTo>
                <a:cubicBezTo>
                  <a:pt x="170189" y="908579"/>
                  <a:pt x="118044" y="856434"/>
                  <a:pt x="118044" y="792109"/>
                </a:cubicBezTo>
                <a:lnTo>
                  <a:pt x="118044" y="398473"/>
                </a:lnTo>
                <a:lnTo>
                  <a:pt x="68687" y="365196"/>
                </a:lnTo>
                <a:cubicBezTo>
                  <a:pt x="26249" y="322757"/>
                  <a:pt x="0" y="264129"/>
                  <a:pt x="0" y="199370"/>
                </a:cubicBezTo>
                <a:cubicBezTo>
                  <a:pt x="0" y="134611"/>
                  <a:pt x="26249" y="75983"/>
                  <a:pt x="68687" y="33544"/>
                </a:cubicBezTo>
                <a:lnTo>
                  <a:pt x="118438" y="1"/>
                </a:lnTo>
                <a:lnTo>
                  <a:pt x="158312" y="199369"/>
                </a:lnTo>
                <a:lnTo>
                  <a:pt x="310712" y="1993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516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55000">
              <a:schemeClr val="bg1">
                <a:alpha val="50000"/>
              </a:schemeClr>
            </a:gs>
            <a:gs pos="10000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401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01" r:id="rId2"/>
    <p:sldLayoutId id="2147483700" r:id="rId3"/>
    <p:sldLayoutId id="2147483702" r:id="rId4"/>
    <p:sldLayoutId id="2147483715" r:id="rId5"/>
    <p:sldLayoutId id="2147483710" r:id="rId6"/>
    <p:sldLayoutId id="2147483716" r:id="rId7"/>
    <p:sldLayoutId id="2147483711" r:id="rId8"/>
    <p:sldLayoutId id="2147483714" r:id="rId9"/>
    <p:sldLayoutId id="2147483712" r:id="rId10"/>
    <p:sldLayoutId id="2147483703" r:id="rId11"/>
    <p:sldLayoutId id="2147483661" r:id="rId12"/>
    <p:sldLayoutId id="2147483663" r:id="rId13"/>
    <p:sldLayoutId id="2147483691" r:id="rId14"/>
    <p:sldLayoutId id="2147483677" r:id="rId15"/>
    <p:sldLayoutId id="2147483688" r:id="rId16"/>
    <p:sldLayoutId id="21474836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diagramData" Target="../diagrams/data4.xml"/><Relationship Id="rId5" Type="http://schemas.openxmlformats.org/officeDocument/2006/relationships/diagramLayout" Target="../diagrams/layout4.xml"/><Relationship Id="rId6" Type="http://schemas.openxmlformats.org/officeDocument/2006/relationships/diagramQuickStyle" Target="../diagrams/quickStyle4.xml"/><Relationship Id="rId7" Type="http://schemas.openxmlformats.org/officeDocument/2006/relationships/diagramColors" Target="../diagrams/colors4.xml"/><Relationship Id="rId8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4" Type="http://schemas.openxmlformats.org/officeDocument/2006/relationships/diagramLayout" Target="../diagrams/layout12.xml"/><Relationship Id="rId5" Type="http://schemas.openxmlformats.org/officeDocument/2006/relationships/diagramQuickStyle" Target="../diagrams/quickStyle12.xml"/><Relationship Id="rId6" Type="http://schemas.openxmlformats.org/officeDocument/2006/relationships/diagramColors" Target="../diagrams/colors12.xml"/><Relationship Id="rId7" Type="http://schemas.microsoft.com/office/2007/relationships/diagramDrawing" Target="../diagrams/drawing1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4" Type="http://schemas.openxmlformats.org/officeDocument/2006/relationships/diagramLayout" Target="../diagrams/layout13.xml"/><Relationship Id="rId5" Type="http://schemas.openxmlformats.org/officeDocument/2006/relationships/diagramQuickStyle" Target="../diagrams/quickStyle13.xml"/><Relationship Id="rId6" Type="http://schemas.openxmlformats.org/officeDocument/2006/relationships/diagramColors" Target="../diagrams/colors13.xml"/><Relationship Id="rId7" Type="http://schemas.microsoft.com/office/2007/relationships/diagramDrawing" Target="../diagrams/drawing13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国图应用软件开发提升计划（</a:t>
            </a:r>
            <a:r>
              <a:rPr lang="en-US" altLang="zh-CN" dirty="0" smtClean="0"/>
              <a:t>2017</a:t>
            </a:r>
            <a:r>
              <a:rPr lang="zh-CN" altLang="en-US" dirty="0" smtClean="0"/>
              <a:t>年）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2017.04</a:t>
            </a:r>
          </a:p>
        </p:txBody>
      </p:sp>
    </p:spTree>
    <p:extLst>
      <p:ext uri="{BB962C8B-B14F-4D97-AF65-F5344CB8AC3E}">
        <p14:creationId xmlns:p14="http://schemas.microsoft.com/office/powerpoint/2010/main" val="2280174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、标准规范建设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2093645" y="101761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618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、微服务治理平台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756461688"/>
              </p:ext>
            </p:extLst>
          </p:nvPr>
        </p:nvGraphicFramePr>
        <p:xfrm>
          <a:off x="2069995" y="968053"/>
          <a:ext cx="8427092" cy="1941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820" y="3112273"/>
            <a:ext cx="10600000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0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应用基础</a:t>
            </a:r>
            <a:r>
              <a:rPr lang="en-US" altLang="zh-CN" dirty="0" smtClean="0"/>
              <a:t>-BPM</a:t>
            </a:r>
            <a:r>
              <a:rPr lang="zh-CN" altLang="en-US" dirty="0" smtClean="0"/>
              <a:t>中心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058" y="2976155"/>
            <a:ext cx="7542857" cy="3761905"/>
          </a:xfrm>
          <a:prstGeom prst="rect">
            <a:avLst/>
          </a:prstGeom>
        </p:spPr>
      </p:pic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134056453"/>
              </p:ext>
            </p:extLst>
          </p:nvPr>
        </p:nvGraphicFramePr>
        <p:xfrm>
          <a:off x="1726058" y="899994"/>
          <a:ext cx="8427092" cy="1941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6985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应用基础</a:t>
            </a:r>
            <a:r>
              <a:rPr lang="en-US" altLang="zh-CN" dirty="0" smtClean="0"/>
              <a:t>-</a:t>
            </a:r>
            <a:r>
              <a:rPr lang="zh-CN" altLang="en-US" dirty="0" smtClean="0"/>
              <a:t>人员中心</a:t>
            </a:r>
            <a:endParaRPr lang="zh-CN" altLang="en-US" dirty="0"/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1552268585"/>
              </p:ext>
            </p:extLst>
          </p:nvPr>
        </p:nvGraphicFramePr>
        <p:xfrm>
          <a:off x="1726058" y="899993"/>
          <a:ext cx="9359758" cy="533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119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应用基础</a:t>
            </a:r>
            <a:r>
              <a:rPr lang="en-US" altLang="zh-CN" dirty="0" smtClean="0"/>
              <a:t>-</a:t>
            </a:r>
            <a:r>
              <a:rPr lang="zh-CN" altLang="en-US" dirty="0"/>
              <a:t>权限</a:t>
            </a:r>
            <a:r>
              <a:rPr lang="zh-CN" altLang="en-US" dirty="0" smtClean="0"/>
              <a:t>中心</a:t>
            </a:r>
            <a:endParaRPr lang="zh-CN" altLang="en-US" dirty="0"/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1810932520"/>
              </p:ext>
            </p:extLst>
          </p:nvPr>
        </p:nvGraphicFramePr>
        <p:xfrm>
          <a:off x="1726058" y="899993"/>
          <a:ext cx="9359758" cy="533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789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3.4</a:t>
            </a:r>
            <a:r>
              <a:rPr lang="zh-CN" altLang="en-US" dirty="0" smtClean="0"/>
              <a:t>应用基础</a:t>
            </a:r>
            <a:r>
              <a:rPr lang="en-US" altLang="zh-CN" dirty="0" smtClean="0"/>
              <a:t>-</a:t>
            </a:r>
            <a:r>
              <a:rPr lang="zh-CN" altLang="en-US" dirty="0"/>
              <a:t>文档</a:t>
            </a:r>
            <a:r>
              <a:rPr lang="zh-CN" altLang="en-US" dirty="0" smtClean="0"/>
              <a:t>中心</a:t>
            </a:r>
            <a:endParaRPr lang="zh-CN" altLang="en-US" dirty="0"/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2968567176"/>
              </p:ext>
            </p:extLst>
          </p:nvPr>
        </p:nvGraphicFramePr>
        <p:xfrm>
          <a:off x="1726058" y="899993"/>
          <a:ext cx="9359758" cy="533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028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3.5</a:t>
            </a:r>
            <a:r>
              <a:rPr lang="zh-CN" altLang="en-US" dirty="0" smtClean="0"/>
              <a:t>应用基础</a:t>
            </a:r>
            <a:r>
              <a:rPr lang="en-US" altLang="zh-CN" dirty="0" smtClean="0"/>
              <a:t>-</a:t>
            </a:r>
            <a:r>
              <a:rPr lang="zh-CN" altLang="en-US" dirty="0" smtClean="0"/>
              <a:t>表单中心</a:t>
            </a:r>
            <a:endParaRPr lang="zh-CN" altLang="en-US" dirty="0"/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1158582861"/>
              </p:ext>
            </p:extLst>
          </p:nvPr>
        </p:nvGraphicFramePr>
        <p:xfrm>
          <a:off x="1726058" y="899994"/>
          <a:ext cx="9359758" cy="2089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/>
          <p:cNvSpPr/>
          <p:nvPr/>
        </p:nvSpPr>
        <p:spPr>
          <a:xfrm>
            <a:off x="1726058" y="3256909"/>
            <a:ext cx="2178121" cy="380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建设用地报批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726057" y="5855417"/>
            <a:ext cx="2178121" cy="380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土地供应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547989" y="3662739"/>
            <a:ext cx="2352784" cy="3955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、呈报说明书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47989" y="5434178"/>
            <a:ext cx="2352784" cy="3955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、农用地转用方案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998339" y="4113091"/>
            <a:ext cx="2352784" cy="3955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填报状态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3008613" y="4546322"/>
            <a:ext cx="2352784" cy="3955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初审</a:t>
            </a:r>
            <a:r>
              <a:rPr lang="zh-CN" altLang="en-US" sz="1400" dirty="0" smtClean="0"/>
              <a:t>状态</a:t>
            </a:r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3008613" y="4979553"/>
            <a:ext cx="2352784" cy="3955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审批状态</a:t>
            </a:r>
            <a:endParaRPr lang="zh-CN" altLang="en-US" sz="1400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2003461" y="3662739"/>
            <a:ext cx="30822" cy="219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endCxn id="4" idx="1"/>
          </p:cNvCxnSpPr>
          <p:nvPr/>
        </p:nvCxnSpPr>
        <p:spPr>
          <a:xfrm>
            <a:off x="2024009" y="3860515"/>
            <a:ext cx="5239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endCxn id="7" idx="1"/>
          </p:cNvCxnSpPr>
          <p:nvPr/>
        </p:nvCxnSpPr>
        <p:spPr>
          <a:xfrm>
            <a:off x="2029146" y="5631954"/>
            <a:ext cx="51884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702103" y="4058292"/>
            <a:ext cx="20549" cy="1375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8" idx="1"/>
          </p:cNvCxnSpPr>
          <p:nvPr/>
        </p:nvCxnSpPr>
        <p:spPr>
          <a:xfrm>
            <a:off x="2722652" y="4310867"/>
            <a:ext cx="2756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720937" y="4759078"/>
            <a:ext cx="2756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749194" y="5207289"/>
            <a:ext cx="2756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835721" y="3133618"/>
            <a:ext cx="6041205" cy="29486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111408" y="3744083"/>
            <a:ext cx="1417836" cy="3955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项目名称</a:t>
            </a:r>
            <a:endParaRPr lang="zh-CN" altLang="en-US" sz="1400" dirty="0"/>
          </a:p>
        </p:txBody>
      </p:sp>
      <p:sp>
        <p:nvSpPr>
          <p:cNvPr id="25" name="矩形 24"/>
          <p:cNvSpPr/>
          <p:nvPr/>
        </p:nvSpPr>
        <p:spPr>
          <a:xfrm>
            <a:off x="7529244" y="3744083"/>
            <a:ext cx="4203844" cy="3955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6" name="矩形 25"/>
          <p:cNvSpPr/>
          <p:nvPr/>
        </p:nvSpPr>
        <p:spPr>
          <a:xfrm>
            <a:off x="6111408" y="3256909"/>
            <a:ext cx="1417836" cy="3955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保存</a:t>
            </a:r>
            <a:endParaRPr lang="zh-CN" altLang="en-US" sz="1400" dirty="0"/>
          </a:p>
        </p:txBody>
      </p:sp>
      <p:sp>
        <p:nvSpPr>
          <p:cNvPr id="27" name="矩形 26"/>
          <p:cNvSpPr/>
          <p:nvPr/>
        </p:nvSpPr>
        <p:spPr>
          <a:xfrm>
            <a:off x="7529244" y="3256909"/>
            <a:ext cx="1417836" cy="3955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打印</a:t>
            </a:r>
          </a:p>
        </p:txBody>
      </p:sp>
      <p:sp>
        <p:nvSpPr>
          <p:cNvPr id="29" name="矩形 28"/>
          <p:cNvSpPr/>
          <p:nvPr/>
        </p:nvSpPr>
        <p:spPr>
          <a:xfrm>
            <a:off x="6111408" y="4139636"/>
            <a:ext cx="5621680" cy="80223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8" name="矩形 27"/>
          <p:cNvSpPr/>
          <p:nvPr/>
        </p:nvSpPr>
        <p:spPr>
          <a:xfrm>
            <a:off x="10853789" y="4310867"/>
            <a:ext cx="733750" cy="5522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签名</a:t>
            </a:r>
          </a:p>
        </p:txBody>
      </p:sp>
      <p:sp>
        <p:nvSpPr>
          <p:cNvPr id="30" name="矩形 29"/>
          <p:cNvSpPr/>
          <p:nvPr/>
        </p:nvSpPr>
        <p:spPr>
          <a:xfrm>
            <a:off x="10178265" y="5034324"/>
            <a:ext cx="1554823" cy="851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i="1" dirty="0" smtClean="0"/>
              <a:t>可用</a:t>
            </a:r>
            <a:endParaRPr lang="en-US" altLang="zh-CN" sz="1400" i="1" dirty="0" smtClean="0"/>
          </a:p>
          <a:p>
            <a:pPr algn="ctr"/>
            <a:r>
              <a:rPr lang="zh-CN" altLang="en-US" sz="1400" i="1" dirty="0"/>
              <a:t>不</a:t>
            </a:r>
            <a:r>
              <a:rPr lang="zh-CN" altLang="en-US" sz="1400" i="1" dirty="0" smtClean="0"/>
              <a:t>可用</a:t>
            </a:r>
            <a:endParaRPr lang="en-US" altLang="zh-CN" sz="1400" i="1" dirty="0" smtClean="0"/>
          </a:p>
          <a:p>
            <a:pPr algn="ctr"/>
            <a:r>
              <a:rPr lang="zh-CN" altLang="en-US" sz="1400" i="1" dirty="0" smtClean="0"/>
              <a:t>可见</a:t>
            </a:r>
            <a:endParaRPr lang="en-US" altLang="zh-CN" sz="1400" i="1" dirty="0" smtClean="0"/>
          </a:p>
          <a:p>
            <a:pPr algn="ctr"/>
            <a:r>
              <a:rPr lang="zh-CN" altLang="en-US" sz="1400" i="1" dirty="0" smtClean="0"/>
              <a:t>不可见</a:t>
            </a:r>
            <a:endParaRPr lang="zh-CN" altLang="en-US" sz="1400" i="1" dirty="0"/>
          </a:p>
        </p:txBody>
      </p:sp>
      <p:cxnSp>
        <p:nvCxnSpPr>
          <p:cNvPr id="32" name="肘形连接符 31"/>
          <p:cNvCxnSpPr/>
          <p:nvPr/>
        </p:nvCxnSpPr>
        <p:spPr>
          <a:xfrm>
            <a:off x="8373438" y="3941859"/>
            <a:ext cx="1804827" cy="14332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6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3.6</a:t>
            </a:r>
            <a:r>
              <a:rPr lang="zh-CN" altLang="en-US" dirty="0" smtClean="0"/>
              <a:t>应用基础</a:t>
            </a:r>
            <a:r>
              <a:rPr lang="en-US" altLang="zh-CN" dirty="0" smtClean="0"/>
              <a:t>-</a:t>
            </a:r>
            <a:r>
              <a:rPr lang="zh-CN" altLang="en-US" dirty="0" smtClean="0"/>
              <a:t>门户</a:t>
            </a:r>
            <a:endParaRPr lang="zh-CN" altLang="en-US" dirty="0"/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1821486458"/>
              </p:ext>
            </p:extLst>
          </p:nvPr>
        </p:nvGraphicFramePr>
        <p:xfrm>
          <a:off x="1726058" y="899994"/>
          <a:ext cx="9359758" cy="2089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矩形 30"/>
          <p:cNvSpPr/>
          <p:nvPr/>
        </p:nvSpPr>
        <p:spPr>
          <a:xfrm>
            <a:off x="1726058" y="3124599"/>
            <a:ext cx="9359758" cy="36357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726058" y="4040060"/>
            <a:ext cx="9359758" cy="38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970924" y="3305086"/>
            <a:ext cx="2352784" cy="3955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*****系统</a:t>
            </a:r>
            <a:endParaRPr lang="zh-CN" altLang="en-US" sz="1400" dirty="0"/>
          </a:p>
        </p:txBody>
      </p:sp>
      <p:sp>
        <p:nvSpPr>
          <p:cNvPr id="34" name="矩形 33"/>
          <p:cNvSpPr/>
          <p:nvPr/>
        </p:nvSpPr>
        <p:spPr>
          <a:xfrm>
            <a:off x="4951195" y="3644507"/>
            <a:ext cx="1166300" cy="3955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子系统</a:t>
            </a:r>
            <a:r>
              <a:rPr lang="en-US" altLang="zh-CN" sz="1400" dirty="0" smtClean="0"/>
              <a:t>1</a:t>
            </a:r>
            <a:endParaRPr lang="zh-CN" altLang="en-US" sz="1400" dirty="0"/>
          </a:p>
        </p:txBody>
      </p:sp>
      <p:sp>
        <p:nvSpPr>
          <p:cNvPr id="35" name="矩形 34"/>
          <p:cNvSpPr/>
          <p:nvPr/>
        </p:nvSpPr>
        <p:spPr>
          <a:xfrm>
            <a:off x="6117495" y="3644507"/>
            <a:ext cx="1166300" cy="3955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子系统</a:t>
            </a:r>
            <a:r>
              <a:rPr lang="en-US" altLang="zh-CN" sz="1400" dirty="0" smtClean="0"/>
              <a:t>2</a:t>
            </a:r>
            <a:endParaRPr lang="zh-CN" altLang="en-US" sz="1400" dirty="0"/>
          </a:p>
        </p:txBody>
      </p:sp>
      <p:sp>
        <p:nvSpPr>
          <p:cNvPr id="36" name="矩形 35"/>
          <p:cNvSpPr/>
          <p:nvPr/>
        </p:nvSpPr>
        <p:spPr>
          <a:xfrm>
            <a:off x="7283795" y="3644507"/>
            <a:ext cx="1166300" cy="3955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子系统</a:t>
            </a:r>
            <a:r>
              <a:rPr lang="en-US" altLang="zh-CN" sz="1400" dirty="0" smtClean="0"/>
              <a:t>3</a:t>
            </a:r>
            <a:endParaRPr lang="zh-CN" altLang="en-US" sz="1400" dirty="0"/>
          </a:p>
        </p:txBody>
      </p:sp>
      <p:sp>
        <p:nvSpPr>
          <p:cNvPr id="37" name="矩形 36"/>
          <p:cNvSpPr/>
          <p:nvPr/>
        </p:nvSpPr>
        <p:spPr>
          <a:xfrm>
            <a:off x="3784895" y="3644507"/>
            <a:ext cx="1166300" cy="3955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首页</a:t>
            </a:r>
          </a:p>
        </p:txBody>
      </p:sp>
      <p:sp>
        <p:nvSpPr>
          <p:cNvPr id="39" name="矩形 38"/>
          <p:cNvSpPr/>
          <p:nvPr/>
        </p:nvSpPr>
        <p:spPr>
          <a:xfrm>
            <a:off x="2003461" y="4265713"/>
            <a:ext cx="1399768" cy="257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菜单</a:t>
            </a:r>
            <a:r>
              <a:rPr lang="en-US" altLang="zh-CN" sz="1200" dirty="0" smtClean="0"/>
              <a:t>1</a:t>
            </a:r>
            <a:endParaRPr lang="zh-CN" altLang="en-US" sz="1200" dirty="0"/>
          </a:p>
        </p:txBody>
      </p:sp>
      <p:sp>
        <p:nvSpPr>
          <p:cNvPr id="40" name="矩形 39"/>
          <p:cNvSpPr/>
          <p:nvPr/>
        </p:nvSpPr>
        <p:spPr>
          <a:xfrm>
            <a:off x="2003459" y="5878459"/>
            <a:ext cx="1399768" cy="257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菜单</a:t>
            </a:r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41" name="矩形 40"/>
          <p:cNvSpPr/>
          <p:nvPr/>
        </p:nvSpPr>
        <p:spPr>
          <a:xfrm>
            <a:off x="2647220" y="4517850"/>
            <a:ext cx="1512015" cy="26778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菜单</a:t>
            </a:r>
            <a:r>
              <a:rPr lang="en-US" altLang="zh-CN" sz="1200" dirty="0" smtClean="0"/>
              <a:t>1</a:t>
            </a:r>
            <a:r>
              <a:rPr lang="en-US" altLang="zh-CN" sz="1200" dirty="0"/>
              <a:t>.</a:t>
            </a:r>
            <a:r>
              <a:rPr lang="en-US" altLang="zh-CN" sz="1200" dirty="0" smtClean="0"/>
              <a:t>1</a:t>
            </a:r>
            <a:endParaRPr lang="zh-CN" altLang="en-US" sz="1200" dirty="0"/>
          </a:p>
        </p:txBody>
      </p:sp>
      <p:sp>
        <p:nvSpPr>
          <p:cNvPr id="42" name="矩形 41"/>
          <p:cNvSpPr/>
          <p:nvPr/>
        </p:nvSpPr>
        <p:spPr>
          <a:xfrm>
            <a:off x="2642083" y="5600447"/>
            <a:ext cx="1512015" cy="26778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菜单</a:t>
            </a:r>
            <a:r>
              <a:rPr lang="en-US" altLang="zh-CN" sz="1200" dirty="0" smtClean="0"/>
              <a:t>1.2</a:t>
            </a:r>
            <a:endParaRPr lang="zh-CN" altLang="en-US" sz="1200" dirty="0"/>
          </a:p>
        </p:txBody>
      </p:sp>
      <p:sp>
        <p:nvSpPr>
          <p:cNvPr id="43" name="矩形 42"/>
          <p:cNvSpPr/>
          <p:nvPr/>
        </p:nvSpPr>
        <p:spPr>
          <a:xfrm>
            <a:off x="2977791" y="4799312"/>
            <a:ext cx="1512015" cy="26778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/>
              <a:t>菜单</a:t>
            </a:r>
            <a:r>
              <a:rPr lang="en-US" altLang="zh-CN" sz="1050" dirty="0" smtClean="0"/>
              <a:t>1.1.1</a:t>
            </a:r>
            <a:endParaRPr lang="zh-CN" altLang="en-US" sz="1050" dirty="0"/>
          </a:p>
        </p:txBody>
      </p:sp>
      <p:sp>
        <p:nvSpPr>
          <p:cNvPr id="44" name="矩形 43"/>
          <p:cNvSpPr/>
          <p:nvPr/>
        </p:nvSpPr>
        <p:spPr>
          <a:xfrm>
            <a:off x="2977791" y="5060850"/>
            <a:ext cx="1512015" cy="26778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/>
              <a:t>菜单</a:t>
            </a:r>
            <a:r>
              <a:rPr lang="en-US" altLang="zh-CN" sz="1050" dirty="0" smtClean="0"/>
              <a:t>1.1.1</a:t>
            </a:r>
            <a:endParaRPr lang="zh-CN" altLang="en-US" sz="1050" dirty="0"/>
          </a:p>
        </p:txBody>
      </p:sp>
      <p:sp>
        <p:nvSpPr>
          <p:cNvPr id="45" name="矩形 44"/>
          <p:cNvSpPr/>
          <p:nvPr/>
        </p:nvSpPr>
        <p:spPr>
          <a:xfrm>
            <a:off x="2977793" y="5331202"/>
            <a:ext cx="1512015" cy="26778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/>
              <a:t>菜单</a:t>
            </a:r>
            <a:r>
              <a:rPr lang="en-US" altLang="zh-CN" sz="1050" dirty="0" smtClean="0"/>
              <a:t>1.1.1</a:t>
            </a:r>
            <a:endParaRPr lang="zh-CN" altLang="en-US" sz="1050" dirty="0"/>
          </a:p>
        </p:txBody>
      </p:sp>
      <p:cxnSp>
        <p:nvCxnSpPr>
          <p:cNvPr id="57" name="直接连接符 56"/>
          <p:cNvCxnSpPr/>
          <p:nvPr/>
        </p:nvCxnSpPr>
        <p:spPr>
          <a:xfrm>
            <a:off x="2248325" y="4517850"/>
            <a:ext cx="0" cy="1360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2703343" y="4785635"/>
            <a:ext cx="0" cy="813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2248325" y="4651742"/>
            <a:ext cx="3937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2248325" y="5734339"/>
            <a:ext cx="3937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2693921" y="4929754"/>
            <a:ext cx="280442" cy="3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2693921" y="5194703"/>
            <a:ext cx="280442" cy="3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2693921" y="5496807"/>
            <a:ext cx="280442" cy="3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4722984" y="4157500"/>
            <a:ext cx="2982634" cy="1195471"/>
          </a:xfrm>
          <a:prstGeom prst="rect">
            <a:avLst/>
          </a:prstGeom>
          <a:solidFill>
            <a:srgbClr val="93CD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服务</a:t>
            </a:r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7736440" y="4158050"/>
            <a:ext cx="2982634" cy="1195471"/>
          </a:xfrm>
          <a:prstGeom prst="rect">
            <a:avLst/>
          </a:prstGeom>
          <a:solidFill>
            <a:srgbClr val="93CD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服务</a:t>
            </a:r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4729896" y="5383574"/>
            <a:ext cx="5989177" cy="1195471"/>
          </a:xfrm>
          <a:prstGeom prst="rect">
            <a:avLst/>
          </a:prstGeom>
          <a:solidFill>
            <a:srgbClr val="93CD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服务</a:t>
            </a:r>
            <a:r>
              <a:rPr lang="en-US" altLang="zh-CN" dirty="0" smtClean="0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80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1726058" y="3124599"/>
            <a:ext cx="9359758" cy="36357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767808" y="3979108"/>
            <a:ext cx="6117310" cy="5387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地图服务</a:t>
            </a:r>
            <a:r>
              <a:rPr lang="en-US" altLang="zh-CN" sz="1200" dirty="0" smtClean="0"/>
              <a:t>1</a:t>
            </a:r>
            <a:endParaRPr lang="zh-CN" altLang="en-US" sz="120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4.1 GIS</a:t>
            </a:r>
            <a:r>
              <a:rPr lang="zh-CN" altLang="en-US" dirty="0" smtClean="0"/>
              <a:t>应用</a:t>
            </a:r>
            <a:r>
              <a:rPr lang="en-US" altLang="zh-CN" dirty="0" smtClean="0"/>
              <a:t>-</a:t>
            </a:r>
            <a:r>
              <a:rPr lang="zh-CN" altLang="en-US" dirty="0" smtClean="0"/>
              <a:t>服务管理</a:t>
            </a:r>
            <a:endParaRPr lang="zh-CN" altLang="en-US" dirty="0"/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1125223930"/>
              </p:ext>
            </p:extLst>
          </p:nvPr>
        </p:nvGraphicFramePr>
        <p:xfrm>
          <a:off x="1726058" y="899994"/>
          <a:ext cx="9359758" cy="2089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9" name="矩形 38"/>
          <p:cNvSpPr/>
          <p:nvPr/>
        </p:nvSpPr>
        <p:spPr>
          <a:xfrm>
            <a:off x="2003461" y="4265713"/>
            <a:ext cx="1399768" cy="257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目录</a:t>
            </a:r>
            <a:r>
              <a:rPr lang="en-US" altLang="zh-CN" sz="1200" dirty="0" smtClean="0"/>
              <a:t>1</a:t>
            </a:r>
            <a:endParaRPr lang="zh-CN" altLang="en-US" sz="1200" dirty="0"/>
          </a:p>
        </p:txBody>
      </p:sp>
      <p:sp>
        <p:nvSpPr>
          <p:cNvPr id="40" name="矩形 39"/>
          <p:cNvSpPr/>
          <p:nvPr/>
        </p:nvSpPr>
        <p:spPr>
          <a:xfrm>
            <a:off x="2003459" y="5878459"/>
            <a:ext cx="1399768" cy="257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目录</a:t>
            </a:r>
            <a:r>
              <a:rPr lang="en-US" altLang="zh-CN" sz="1200" dirty="0" smtClean="0"/>
              <a:t>2</a:t>
            </a:r>
            <a:endParaRPr lang="zh-CN" altLang="en-US" sz="1200" dirty="0"/>
          </a:p>
        </p:txBody>
      </p:sp>
      <p:sp>
        <p:nvSpPr>
          <p:cNvPr id="41" name="矩形 40"/>
          <p:cNvSpPr/>
          <p:nvPr/>
        </p:nvSpPr>
        <p:spPr>
          <a:xfrm>
            <a:off x="2647220" y="4517850"/>
            <a:ext cx="1512015" cy="26778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目录</a:t>
            </a:r>
            <a:r>
              <a:rPr lang="en-US" altLang="zh-CN" sz="1200" dirty="0" smtClean="0"/>
              <a:t>1.1</a:t>
            </a:r>
            <a:endParaRPr lang="zh-CN" altLang="en-US" sz="1200" dirty="0"/>
          </a:p>
        </p:txBody>
      </p:sp>
      <p:sp>
        <p:nvSpPr>
          <p:cNvPr id="42" name="矩形 41"/>
          <p:cNvSpPr/>
          <p:nvPr/>
        </p:nvSpPr>
        <p:spPr>
          <a:xfrm>
            <a:off x="2642083" y="5600447"/>
            <a:ext cx="1512015" cy="26778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目录</a:t>
            </a:r>
            <a:r>
              <a:rPr lang="en-US" altLang="zh-CN" sz="1200" dirty="0" smtClean="0"/>
              <a:t>1.2</a:t>
            </a:r>
            <a:endParaRPr lang="zh-CN" altLang="en-US" sz="1200" dirty="0"/>
          </a:p>
        </p:txBody>
      </p:sp>
      <p:sp>
        <p:nvSpPr>
          <p:cNvPr id="43" name="矩形 42"/>
          <p:cNvSpPr/>
          <p:nvPr/>
        </p:nvSpPr>
        <p:spPr>
          <a:xfrm>
            <a:off x="2977791" y="4799312"/>
            <a:ext cx="1512015" cy="26778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/>
              <a:t>目录</a:t>
            </a:r>
            <a:r>
              <a:rPr lang="en-US" altLang="zh-CN" sz="1050" dirty="0" smtClean="0"/>
              <a:t>1.1.1</a:t>
            </a:r>
            <a:endParaRPr lang="zh-CN" altLang="en-US" sz="1050" dirty="0"/>
          </a:p>
        </p:txBody>
      </p:sp>
      <p:sp>
        <p:nvSpPr>
          <p:cNvPr id="44" name="矩形 43"/>
          <p:cNvSpPr/>
          <p:nvPr/>
        </p:nvSpPr>
        <p:spPr>
          <a:xfrm>
            <a:off x="2977791" y="5060850"/>
            <a:ext cx="1512015" cy="26778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/>
              <a:t>目录</a:t>
            </a:r>
            <a:r>
              <a:rPr lang="en-US" altLang="zh-CN" sz="1050" dirty="0" smtClean="0"/>
              <a:t>1.1.1</a:t>
            </a:r>
            <a:endParaRPr lang="zh-CN" altLang="en-US" sz="1050" dirty="0"/>
          </a:p>
        </p:txBody>
      </p:sp>
      <p:sp>
        <p:nvSpPr>
          <p:cNvPr id="45" name="矩形 44"/>
          <p:cNvSpPr/>
          <p:nvPr/>
        </p:nvSpPr>
        <p:spPr>
          <a:xfrm>
            <a:off x="2977793" y="5331202"/>
            <a:ext cx="1512015" cy="26778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/>
              <a:t>目录</a:t>
            </a:r>
            <a:r>
              <a:rPr lang="en-US" altLang="zh-CN" sz="1050" dirty="0" smtClean="0"/>
              <a:t>1.1.1</a:t>
            </a:r>
            <a:endParaRPr lang="zh-CN" altLang="en-US" sz="1050" dirty="0"/>
          </a:p>
        </p:txBody>
      </p:sp>
      <p:cxnSp>
        <p:nvCxnSpPr>
          <p:cNvPr id="57" name="直接连接符 56"/>
          <p:cNvCxnSpPr/>
          <p:nvPr/>
        </p:nvCxnSpPr>
        <p:spPr>
          <a:xfrm>
            <a:off x="2248325" y="4517850"/>
            <a:ext cx="0" cy="1360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2703343" y="4785635"/>
            <a:ext cx="0" cy="813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2248325" y="4651742"/>
            <a:ext cx="3937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2248325" y="5734339"/>
            <a:ext cx="3937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2693921" y="4929754"/>
            <a:ext cx="280442" cy="3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2693921" y="5194703"/>
            <a:ext cx="280442" cy="3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2693921" y="5496807"/>
            <a:ext cx="280442" cy="3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997009" y="4126605"/>
            <a:ext cx="2368295" cy="2575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地图服务</a:t>
            </a:r>
            <a:r>
              <a:rPr lang="en-US" altLang="zh-CN" sz="1200" dirty="0" smtClean="0"/>
              <a:t>1</a:t>
            </a:r>
            <a:endParaRPr lang="zh-CN" altLang="en-US" sz="1200" dirty="0"/>
          </a:p>
        </p:txBody>
      </p:sp>
      <p:sp>
        <p:nvSpPr>
          <p:cNvPr id="29" name="矩形 28"/>
          <p:cNvSpPr/>
          <p:nvPr/>
        </p:nvSpPr>
        <p:spPr>
          <a:xfrm>
            <a:off x="8488321" y="4130651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smtClean="0"/>
              <a:t>启动中</a:t>
            </a:r>
            <a:endParaRPr lang="zh-CN" altLang="en-US" sz="1200" dirty="0"/>
          </a:p>
        </p:txBody>
      </p:sp>
      <p:sp>
        <p:nvSpPr>
          <p:cNvPr id="30" name="矩形 29"/>
          <p:cNvSpPr/>
          <p:nvPr/>
        </p:nvSpPr>
        <p:spPr>
          <a:xfrm>
            <a:off x="9644611" y="4126605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详情</a:t>
            </a:r>
            <a:endParaRPr lang="zh-CN" altLang="en-US" sz="1200" dirty="0"/>
          </a:p>
        </p:txBody>
      </p:sp>
      <p:sp>
        <p:nvSpPr>
          <p:cNvPr id="32" name="矩形 31"/>
          <p:cNvSpPr/>
          <p:nvPr/>
        </p:nvSpPr>
        <p:spPr>
          <a:xfrm>
            <a:off x="7430990" y="4121550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静态服务</a:t>
            </a:r>
            <a:endParaRPr lang="zh-CN" altLang="en-US" sz="1200" dirty="0"/>
          </a:p>
        </p:txBody>
      </p:sp>
      <p:sp>
        <p:nvSpPr>
          <p:cNvPr id="46" name="矩形 45"/>
          <p:cNvSpPr/>
          <p:nvPr/>
        </p:nvSpPr>
        <p:spPr>
          <a:xfrm>
            <a:off x="4767808" y="4531608"/>
            <a:ext cx="6117310" cy="5387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47" name="矩形 46"/>
          <p:cNvSpPr/>
          <p:nvPr/>
        </p:nvSpPr>
        <p:spPr>
          <a:xfrm>
            <a:off x="4997009" y="4679105"/>
            <a:ext cx="2368295" cy="2575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地图服务</a:t>
            </a:r>
            <a:r>
              <a:rPr lang="en-US" altLang="zh-CN" sz="1200" dirty="0" smtClean="0"/>
              <a:t>2</a:t>
            </a:r>
            <a:endParaRPr lang="zh-CN" altLang="en-US" sz="1200" dirty="0"/>
          </a:p>
        </p:txBody>
      </p:sp>
      <p:sp>
        <p:nvSpPr>
          <p:cNvPr id="48" name="矩形 47"/>
          <p:cNvSpPr/>
          <p:nvPr/>
        </p:nvSpPr>
        <p:spPr>
          <a:xfrm>
            <a:off x="4767808" y="5084108"/>
            <a:ext cx="6117310" cy="5387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49" name="矩形 48"/>
          <p:cNvSpPr/>
          <p:nvPr/>
        </p:nvSpPr>
        <p:spPr>
          <a:xfrm>
            <a:off x="4997009" y="5231605"/>
            <a:ext cx="2368295" cy="2575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地图服务</a:t>
            </a:r>
            <a:r>
              <a:rPr lang="en-US" altLang="zh-CN" sz="1200" dirty="0" smtClean="0"/>
              <a:t>3</a:t>
            </a:r>
            <a:endParaRPr lang="zh-CN" altLang="en-US" sz="1200" dirty="0"/>
          </a:p>
        </p:txBody>
      </p:sp>
      <p:sp>
        <p:nvSpPr>
          <p:cNvPr id="50" name="矩形 49"/>
          <p:cNvSpPr/>
          <p:nvPr/>
        </p:nvSpPr>
        <p:spPr>
          <a:xfrm>
            <a:off x="4763317" y="5652881"/>
            <a:ext cx="6117310" cy="5387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51" name="矩形 50"/>
          <p:cNvSpPr/>
          <p:nvPr/>
        </p:nvSpPr>
        <p:spPr>
          <a:xfrm>
            <a:off x="4992518" y="5800378"/>
            <a:ext cx="2368295" cy="2575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地图服务</a:t>
            </a:r>
            <a:r>
              <a:rPr lang="en-US" altLang="zh-CN" sz="1200" dirty="0" smtClean="0"/>
              <a:t>4</a:t>
            </a:r>
            <a:endParaRPr lang="zh-CN" altLang="en-US" sz="1200" dirty="0"/>
          </a:p>
        </p:txBody>
      </p:sp>
      <p:sp>
        <p:nvSpPr>
          <p:cNvPr id="52" name="矩形 51"/>
          <p:cNvSpPr/>
          <p:nvPr/>
        </p:nvSpPr>
        <p:spPr>
          <a:xfrm>
            <a:off x="8523661" y="4697766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smtClean="0"/>
              <a:t>启动中</a:t>
            </a:r>
            <a:endParaRPr lang="zh-CN" altLang="en-US" sz="1200" dirty="0"/>
          </a:p>
        </p:txBody>
      </p:sp>
      <p:sp>
        <p:nvSpPr>
          <p:cNvPr id="53" name="矩形 52"/>
          <p:cNvSpPr/>
          <p:nvPr/>
        </p:nvSpPr>
        <p:spPr>
          <a:xfrm>
            <a:off x="9679951" y="4693720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详情</a:t>
            </a:r>
            <a:endParaRPr lang="zh-CN" altLang="en-US" sz="1200" dirty="0"/>
          </a:p>
        </p:txBody>
      </p:sp>
      <p:sp>
        <p:nvSpPr>
          <p:cNvPr id="54" name="矩形 53"/>
          <p:cNvSpPr/>
          <p:nvPr/>
        </p:nvSpPr>
        <p:spPr>
          <a:xfrm>
            <a:off x="7466330" y="4688665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静态服务</a:t>
            </a:r>
            <a:endParaRPr lang="zh-CN" altLang="en-US" sz="1200" dirty="0"/>
          </a:p>
        </p:txBody>
      </p:sp>
      <p:sp>
        <p:nvSpPr>
          <p:cNvPr id="55" name="矩形 54"/>
          <p:cNvSpPr/>
          <p:nvPr/>
        </p:nvSpPr>
        <p:spPr>
          <a:xfrm>
            <a:off x="8543171" y="5236507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smtClean="0"/>
              <a:t>启动中</a:t>
            </a:r>
            <a:endParaRPr lang="zh-CN" altLang="en-US" sz="1200" dirty="0"/>
          </a:p>
        </p:txBody>
      </p:sp>
      <p:sp>
        <p:nvSpPr>
          <p:cNvPr id="56" name="矩形 55"/>
          <p:cNvSpPr/>
          <p:nvPr/>
        </p:nvSpPr>
        <p:spPr>
          <a:xfrm>
            <a:off x="9699461" y="5232461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详情</a:t>
            </a:r>
            <a:endParaRPr lang="zh-CN" altLang="en-US" sz="1200" dirty="0"/>
          </a:p>
        </p:txBody>
      </p:sp>
      <p:sp>
        <p:nvSpPr>
          <p:cNvPr id="58" name="矩形 57"/>
          <p:cNvSpPr/>
          <p:nvPr/>
        </p:nvSpPr>
        <p:spPr>
          <a:xfrm>
            <a:off x="7485840" y="5227406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静态服务</a:t>
            </a:r>
            <a:endParaRPr lang="zh-CN" altLang="en-US" sz="1200" dirty="0"/>
          </a:p>
        </p:txBody>
      </p:sp>
      <p:sp>
        <p:nvSpPr>
          <p:cNvPr id="60" name="矩形 59"/>
          <p:cNvSpPr/>
          <p:nvPr/>
        </p:nvSpPr>
        <p:spPr>
          <a:xfrm>
            <a:off x="8523661" y="5809938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smtClean="0"/>
              <a:t>启动中</a:t>
            </a:r>
            <a:endParaRPr lang="zh-CN" altLang="en-US" sz="1200" dirty="0"/>
          </a:p>
        </p:txBody>
      </p:sp>
      <p:sp>
        <p:nvSpPr>
          <p:cNvPr id="63" name="矩形 62"/>
          <p:cNvSpPr/>
          <p:nvPr/>
        </p:nvSpPr>
        <p:spPr>
          <a:xfrm>
            <a:off x="9679951" y="5805892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详情</a:t>
            </a:r>
            <a:endParaRPr lang="zh-CN" altLang="en-US" sz="1200" dirty="0"/>
          </a:p>
        </p:txBody>
      </p:sp>
      <p:sp>
        <p:nvSpPr>
          <p:cNvPr id="64" name="矩形 63"/>
          <p:cNvSpPr/>
          <p:nvPr/>
        </p:nvSpPr>
        <p:spPr>
          <a:xfrm>
            <a:off x="7466330" y="5800837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静态服务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824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1726058" y="3124599"/>
            <a:ext cx="9359758" cy="36357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767808" y="3979108"/>
            <a:ext cx="6117310" cy="5387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地图服务</a:t>
            </a:r>
            <a:r>
              <a:rPr lang="en-US" altLang="zh-CN" sz="1200" dirty="0" smtClean="0"/>
              <a:t>1</a:t>
            </a:r>
            <a:endParaRPr lang="zh-CN" altLang="en-US" sz="120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4.2 </a:t>
            </a:r>
            <a:r>
              <a:rPr lang="en-US" altLang="zh-CN" dirty="0" smtClean="0"/>
              <a:t>GIS</a:t>
            </a:r>
            <a:r>
              <a:rPr lang="zh-CN" altLang="en-US" dirty="0" smtClean="0"/>
              <a:t>应用</a:t>
            </a:r>
            <a:r>
              <a:rPr lang="en-US" altLang="zh-CN" dirty="0" smtClean="0"/>
              <a:t>-</a:t>
            </a:r>
            <a:r>
              <a:rPr lang="zh-CN" altLang="en-US" dirty="0" smtClean="0"/>
              <a:t>应用模版</a:t>
            </a:r>
            <a:endParaRPr lang="zh-CN" altLang="en-US" dirty="0"/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1590183564"/>
              </p:ext>
            </p:extLst>
          </p:nvPr>
        </p:nvGraphicFramePr>
        <p:xfrm>
          <a:off x="1726058" y="899994"/>
          <a:ext cx="9359758" cy="1794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9" name="矩形 38"/>
          <p:cNvSpPr/>
          <p:nvPr/>
        </p:nvSpPr>
        <p:spPr>
          <a:xfrm>
            <a:off x="2003461" y="4265713"/>
            <a:ext cx="1399768" cy="257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目录</a:t>
            </a:r>
            <a:r>
              <a:rPr lang="en-US" altLang="zh-CN" sz="1200" dirty="0" smtClean="0"/>
              <a:t>1</a:t>
            </a:r>
            <a:endParaRPr lang="zh-CN" altLang="en-US" sz="1200" dirty="0"/>
          </a:p>
        </p:txBody>
      </p:sp>
      <p:sp>
        <p:nvSpPr>
          <p:cNvPr id="40" name="矩形 39"/>
          <p:cNvSpPr/>
          <p:nvPr/>
        </p:nvSpPr>
        <p:spPr>
          <a:xfrm>
            <a:off x="2003459" y="5878459"/>
            <a:ext cx="1399768" cy="257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目录</a:t>
            </a:r>
            <a:r>
              <a:rPr lang="en-US" altLang="zh-CN" sz="1200" dirty="0" smtClean="0"/>
              <a:t>2</a:t>
            </a:r>
            <a:endParaRPr lang="zh-CN" altLang="en-US" sz="1200" dirty="0"/>
          </a:p>
        </p:txBody>
      </p:sp>
      <p:sp>
        <p:nvSpPr>
          <p:cNvPr id="41" name="矩形 40"/>
          <p:cNvSpPr/>
          <p:nvPr/>
        </p:nvSpPr>
        <p:spPr>
          <a:xfrm>
            <a:off x="2647220" y="4517850"/>
            <a:ext cx="1512015" cy="26778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目录</a:t>
            </a:r>
            <a:r>
              <a:rPr lang="en-US" altLang="zh-CN" sz="1200" dirty="0" smtClean="0"/>
              <a:t>1.1</a:t>
            </a:r>
            <a:endParaRPr lang="zh-CN" altLang="en-US" sz="1200" dirty="0"/>
          </a:p>
        </p:txBody>
      </p:sp>
      <p:sp>
        <p:nvSpPr>
          <p:cNvPr id="42" name="矩形 41"/>
          <p:cNvSpPr/>
          <p:nvPr/>
        </p:nvSpPr>
        <p:spPr>
          <a:xfrm>
            <a:off x="2642083" y="5600447"/>
            <a:ext cx="1512015" cy="26778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目录</a:t>
            </a:r>
            <a:r>
              <a:rPr lang="en-US" altLang="zh-CN" sz="1200" dirty="0" smtClean="0"/>
              <a:t>1.2</a:t>
            </a:r>
            <a:endParaRPr lang="zh-CN" altLang="en-US" sz="1200" dirty="0"/>
          </a:p>
        </p:txBody>
      </p:sp>
      <p:sp>
        <p:nvSpPr>
          <p:cNvPr id="43" name="矩形 42"/>
          <p:cNvSpPr/>
          <p:nvPr/>
        </p:nvSpPr>
        <p:spPr>
          <a:xfrm>
            <a:off x="2977791" y="4799312"/>
            <a:ext cx="1512015" cy="26778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/>
              <a:t>目录</a:t>
            </a:r>
            <a:r>
              <a:rPr lang="en-US" altLang="zh-CN" sz="1050" dirty="0" smtClean="0"/>
              <a:t>1.1.1</a:t>
            </a:r>
            <a:endParaRPr lang="zh-CN" altLang="en-US" sz="1050" dirty="0"/>
          </a:p>
        </p:txBody>
      </p:sp>
      <p:sp>
        <p:nvSpPr>
          <p:cNvPr id="44" name="矩形 43"/>
          <p:cNvSpPr/>
          <p:nvPr/>
        </p:nvSpPr>
        <p:spPr>
          <a:xfrm>
            <a:off x="2977791" y="5060850"/>
            <a:ext cx="1512015" cy="26778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/>
              <a:t>目录</a:t>
            </a:r>
            <a:r>
              <a:rPr lang="en-US" altLang="zh-CN" sz="1050" dirty="0" smtClean="0"/>
              <a:t>1.1.1</a:t>
            </a:r>
            <a:endParaRPr lang="zh-CN" altLang="en-US" sz="1050" dirty="0"/>
          </a:p>
        </p:txBody>
      </p:sp>
      <p:sp>
        <p:nvSpPr>
          <p:cNvPr id="45" name="矩形 44"/>
          <p:cNvSpPr/>
          <p:nvPr/>
        </p:nvSpPr>
        <p:spPr>
          <a:xfrm>
            <a:off x="2977793" y="5331202"/>
            <a:ext cx="1512015" cy="26778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 dirty="0"/>
              <a:t>目录</a:t>
            </a:r>
            <a:r>
              <a:rPr lang="en-US" altLang="zh-CN" sz="1050" dirty="0" smtClean="0"/>
              <a:t>1.1.1</a:t>
            </a:r>
            <a:endParaRPr lang="zh-CN" altLang="en-US" sz="1050" dirty="0"/>
          </a:p>
        </p:txBody>
      </p:sp>
      <p:cxnSp>
        <p:nvCxnSpPr>
          <p:cNvPr id="57" name="直接连接符 56"/>
          <p:cNvCxnSpPr/>
          <p:nvPr/>
        </p:nvCxnSpPr>
        <p:spPr>
          <a:xfrm>
            <a:off x="2248325" y="4517850"/>
            <a:ext cx="0" cy="1360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2703343" y="4785635"/>
            <a:ext cx="0" cy="813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2248325" y="4651742"/>
            <a:ext cx="3937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2248325" y="5734339"/>
            <a:ext cx="3937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2693921" y="4929754"/>
            <a:ext cx="280442" cy="3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2693921" y="5194703"/>
            <a:ext cx="280442" cy="3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2693921" y="5496807"/>
            <a:ext cx="280442" cy="3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997009" y="4126605"/>
            <a:ext cx="2368295" cy="2575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地图模版</a:t>
            </a:r>
            <a:r>
              <a:rPr lang="en-US" altLang="zh-CN" sz="1200" dirty="0" smtClean="0"/>
              <a:t>1</a:t>
            </a:r>
            <a:endParaRPr lang="zh-CN" altLang="en-US" sz="1200" dirty="0"/>
          </a:p>
        </p:txBody>
      </p:sp>
      <p:sp>
        <p:nvSpPr>
          <p:cNvPr id="29" name="矩形 28"/>
          <p:cNvSpPr/>
          <p:nvPr/>
        </p:nvSpPr>
        <p:spPr>
          <a:xfrm>
            <a:off x="8488321" y="4130651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smtClean="0"/>
              <a:t>启动中</a:t>
            </a:r>
            <a:endParaRPr lang="zh-CN" altLang="en-US" sz="1200" dirty="0"/>
          </a:p>
        </p:txBody>
      </p:sp>
      <p:sp>
        <p:nvSpPr>
          <p:cNvPr id="30" name="矩形 29"/>
          <p:cNvSpPr/>
          <p:nvPr/>
        </p:nvSpPr>
        <p:spPr>
          <a:xfrm>
            <a:off x="9644611" y="4126605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详情</a:t>
            </a:r>
            <a:endParaRPr lang="zh-CN" altLang="en-US" sz="1200" dirty="0"/>
          </a:p>
        </p:txBody>
      </p:sp>
      <p:sp>
        <p:nvSpPr>
          <p:cNvPr id="32" name="矩形 31"/>
          <p:cNvSpPr/>
          <p:nvPr/>
        </p:nvSpPr>
        <p:spPr>
          <a:xfrm>
            <a:off x="7430990" y="4121550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静态服务</a:t>
            </a:r>
            <a:endParaRPr lang="zh-CN" altLang="en-US" sz="1200" dirty="0"/>
          </a:p>
        </p:txBody>
      </p:sp>
      <p:sp>
        <p:nvSpPr>
          <p:cNvPr id="46" name="矩形 45"/>
          <p:cNvSpPr/>
          <p:nvPr/>
        </p:nvSpPr>
        <p:spPr>
          <a:xfrm>
            <a:off x="4767808" y="4531608"/>
            <a:ext cx="6117310" cy="5387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47" name="矩形 46"/>
          <p:cNvSpPr/>
          <p:nvPr/>
        </p:nvSpPr>
        <p:spPr>
          <a:xfrm>
            <a:off x="4997009" y="4679105"/>
            <a:ext cx="2368295" cy="2575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地图模版</a:t>
            </a:r>
            <a:r>
              <a:rPr lang="en-US" altLang="zh-CN" sz="1200" dirty="0" smtClean="0"/>
              <a:t>2</a:t>
            </a:r>
            <a:endParaRPr lang="zh-CN" altLang="en-US" sz="1200" dirty="0"/>
          </a:p>
        </p:txBody>
      </p:sp>
      <p:sp>
        <p:nvSpPr>
          <p:cNvPr id="48" name="矩形 47"/>
          <p:cNvSpPr/>
          <p:nvPr/>
        </p:nvSpPr>
        <p:spPr>
          <a:xfrm>
            <a:off x="4767808" y="5084108"/>
            <a:ext cx="6117310" cy="5387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49" name="矩形 48"/>
          <p:cNvSpPr/>
          <p:nvPr/>
        </p:nvSpPr>
        <p:spPr>
          <a:xfrm>
            <a:off x="4997009" y="5231605"/>
            <a:ext cx="2368295" cy="2575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地图模版</a:t>
            </a:r>
            <a:r>
              <a:rPr lang="en-US" altLang="zh-CN" sz="1200" dirty="0" smtClean="0"/>
              <a:t>3</a:t>
            </a:r>
            <a:endParaRPr lang="zh-CN" altLang="en-US" sz="1200" dirty="0"/>
          </a:p>
        </p:txBody>
      </p:sp>
      <p:sp>
        <p:nvSpPr>
          <p:cNvPr id="50" name="矩形 49"/>
          <p:cNvSpPr/>
          <p:nvPr/>
        </p:nvSpPr>
        <p:spPr>
          <a:xfrm>
            <a:off x="4763317" y="5652881"/>
            <a:ext cx="6117310" cy="5387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51" name="矩形 50"/>
          <p:cNvSpPr/>
          <p:nvPr/>
        </p:nvSpPr>
        <p:spPr>
          <a:xfrm>
            <a:off x="4992518" y="5800378"/>
            <a:ext cx="2368295" cy="2575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地图模版</a:t>
            </a:r>
            <a:r>
              <a:rPr lang="en-US" altLang="zh-CN" sz="1200" dirty="0" smtClean="0"/>
              <a:t>4</a:t>
            </a:r>
            <a:endParaRPr lang="zh-CN" altLang="en-US" sz="1200" dirty="0"/>
          </a:p>
        </p:txBody>
      </p:sp>
      <p:sp>
        <p:nvSpPr>
          <p:cNvPr id="52" name="矩形 51"/>
          <p:cNvSpPr/>
          <p:nvPr/>
        </p:nvSpPr>
        <p:spPr>
          <a:xfrm>
            <a:off x="8523661" y="4697766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smtClean="0"/>
              <a:t>启动中</a:t>
            </a:r>
            <a:endParaRPr lang="zh-CN" altLang="en-US" sz="1200" dirty="0"/>
          </a:p>
        </p:txBody>
      </p:sp>
      <p:sp>
        <p:nvSpPr>
          <p:cNvPr id="53" name="矩形 52"/>
          <p:cNvSpPr/>
          <p:nvPr/>
        </p:nvSpPr>
        <p:spPr>
          <a:xfrm>
            <a:off x="9679951" y="4693720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详情</a:t>
            </a:r>
            <a:endParaRPr lang="zh-CN" altLang="en-US" sz="1200" dirty="0"/>
          </a:p>
        </p:txBody>
      </p:sp>
      <p:sp>
        <p:nvSpPr>
          <p:cNvPr id="54" name="矩形 53"/>
          <p:cNvSpPr/>
          <p:nvPr/>
        </p:nvSpPr>
        <p:spPr>
          <a:xfrm>
            <a:off x="7466330" y="4688665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静态服务</a:t>
            </a:r>
            <a:endParaRPr lang="zh-CN" altLang="en-US" sz="1200" dirty="0"/>
          </a:p>
        </p:txBody>
      </p:sp>
      <p:sp>
        <p:nvSpPr>
          <p:cNvPr id="55" name="矩形 54"/>
          <p:cNvSpPr/>
          <p:nvPr/>
        </p:nvSpPr>
        <p:spPr>
          <a:xfrm>
            <a:off x="8543171" y="5236507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smtClean="0"/>
              <a:t>启动中</a:t>
            </a:r>
            <a:endParaRPr lang="zh-CN" altLang="en-US" sz="1200" dirty="0"/>
          </a:p>
        </p:txBody>
      </p:sp>
      <p:sp>
        <p:nvSpPr>
          <p:cNvPr id="56" name="矩形 55"/>
          <p:cNvSpPr/>
          <p:nvPr/>
        </p:nvSpPr>
        <p:spPr>
          <a:xfrm>
            <a:off x="9699461" y="5232461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详情</a:t>
            </a:r>
            <a:endParaRPr lang="zh-CN" altLang="en-US" sz="1200" dirty="0"/>
          </a:p>
        </p:txBody>
      </p:sp>
      <p:sp>
        <p:nvSpPr>
          <p:cNvPr id="58" name="矩形 57"/>
          <p:cNvSpPr/>
          <p:nvPr/>
        </p:nvSpPr>
        <p:spPr>
          <a:xfrm>
            <a:off x="7485840" y="5227406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静态服务</a:t>
            </a:r>
            <a:endParaRPr lang="zh-CN" altLang="en-US" sz="1200" dirty="0"/>
          </a:p>
        </p:txBody>
      </p:sp>
      <p:sp>
        <p:nvSpPr>
          <p:cNvPr id="60" name="矩形 59"/>
          <p:cNvSpPr/>
          <p:nvPr/>
        </p:nvSpPr>
        <p:spPr>
          <a:xfrm>
            <a:off x="8523661" y="5809938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smtClean="0"/>
              <a:t>启动中</a:t>
            </a:r>
            <a:endParaRPr lang="zh-CN" altLang="en-US" sz="1200" dirty="0"/>
          </a:p>
        </p:txBody>
      </p:sp>
      <p:sp>
        <p:nvSpPr>
          <p:cNvPr id="63" name="矩形 62"/>
          <p:cNvSpPr/>
          <p:nvPr/>
        </p:nvSpPr>
        <p:spPr>
          <a:xfrm>
            <a:off x="9679951" y="5805892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详情</a:t>
            </a:r>
            <a:endParaRPr lang="zh-CN" altLang="en-US" sz="1200" dirty="0"/>
          </a:p>
        </p:txBody>
      </p:sp>
      <p:sp>
        <p:nvSpPr>
          <p:cNvPr id="64" name="矩形 63"/>
          <p:cNvSpPr/>
          <p:nvPr/>
        </p:nvSpPr>
        <p:spPr>
          <a:xfrm>
            <a:off x="7466330" y="5800837"/>
            <a:ext cx="991644" cy="2388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静态服务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2951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5918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4.2 </a:t>
            </a:r>
            <a:r>
              <a:rPr lang="en-US" altLang="zh-CN" dirty="0" smtClean="0"/>
              <a:t>GIS</a:t>
            </a:r>
            <a:r>
              <a:rPr lang="zh-CN" altLang="en-US" dirty="0" smtClean="0"/>
              <a:t>应用</a:t>
            </a:r>
            <a:r>
              <a:rPr lang="en-US" altLang="zh-CN" dirty="0" smtClean="0"/>
              <a:t>-</a:t>
            </a:r>
            <a:r>
              <a:rPr lang="zh-CN" altLang="en-US" dirty="0" smtClean="0"/>
              <a:t>其他</a:t>
            </a:r>
            <a:endParaRPr lang="zh-CN" altLang="en-US" dirty="0"/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370016301"/>
              </p:ext>
            </p:extLst>
          </p:nvPr>
        </p:nvGraphicFramePr>
        <p:xfrm>
          <a:off x="1749504" y="1134455"/>
          <a:ext cx="9359758" cy="4891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099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5 </a:t>
            </a:r>
            <a:r>
              <a:rPr lang="zh-CN" altLang="en-US" dirty="0" smtClean="0"/>
              <a:t>共享交换</a:t>
            </a:r>
            <a:endParaRPr lang="zh-CN" altLang="en-US" dirty="0"/>
          </a:p>
        </p:txBody>
      </p:sp>
      <p:sp>
        <p:nvSpPr>
          <p:cNvPr id="39" name="圆角矩形 260"/>
          <p:cNvSpPr/>
          <p:nvPr/>
        </p:nvSpPr>
        <p:spPr>
          <a:xfrm>
            <a:off x="6157733" y="2203299"/>
            <a:ext cx="5420594" cy="238027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375" dirty="0">
              <a:latin typeface="微软雅黑" pitchFamily="34" charset="-122"/>
              <a:ea typeface="微软雅黑" pitchFamily="34" charset="-122"/>
              <a:cs typeface="Microsoft YaHei"/>
            </a:endParaRPr>
          </a:p>
        </p:txBody>
      </p:sp>
      <p:sp>
        <p:nvSpPr>
          <p:cNvPr id="40" name="圆角矩形 260"/>
          <p:cNvSpPr/>
          <p:nvPr/>
        </p:nvSpPr>
        <p:spPr>
          <a:xfrm>
            <a:off x="1533903" y="2203299"/>
            <a:ext cx="4149267" cy="157004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375" dirty="0">
              <a:latin typeface="微软雅黑" pitchFamily="34" charset="-122"/>
              <a:ea typeface="微软雅黑" pitchFamily="34" charset="-122"/>
              <a:cs typeface="Microsoft YaHei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822754" y="235026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共享业务单元：共享交换（离线）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795516" y="2810470"/>
            <a:ext cx="1504709" cy="5807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数据目录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3444168" y="2810470"/>
            <a:ext cx="1504709" cy="5807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数据分发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4" name="线形标注 1(带强调线) 159"/>
          <p:cNvSpPr/>
          <p:nvPr/>
        </p:nvSpPr>
        <p:spPr>
          <a:xfrm>
            <a:off x="1884175" y="826215"/>
            <a:ext cx="2572633" cy="451177"/>
          </a:xfrm>
          <a:prstGeom prst="accentCallout1">
            <a:avLst>
              <a:gd name="adj1" fmla="val 23229"/>
              <a:gd name="adj2" fmla="val -3429"/>
              <a:gd name="adj3" fmla="val 423080"/>
              <a:gd name="adj4" fmla="val 21814"/>
            </a:avLst>
          </a:prstGeom>
          <a:noFill/>
          <a:ln w="15875">
            <a:solidFill>
              <a:srgbClr val="B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4" tIns="121917" rIns="243834" bIns="121917" anchor="ctr"/>
          <a:lstStyle/>
          <a:p>
            <a:pPr eaLnBrk="1" hangingPunct="1">
              <a:buClr>
                <a:srgbClr val="FF3300"/>
              </a:buClr>
              <a:buSzPct val="115000"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数据目录：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共享数据目录</a:t>
            </a:r>
            <a:endParaRPr lang="en-US" altLang="zh-CN" sz="16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5" name="线形标注 1(带强调线) 159"/>
          <p:cNvSpPr/>
          <p:nvPr/>
        </p:nvSpPr>
        <p:spPr>
          <a:xfrm>
            <a:off x="3211194" y="1368173"/>
            <a:ext cx="2572633" cy="451177"/>
          </a:xfrm>
          <a:prstGeom prst="accentCallout1">
            <a:avLst>
              <a:gd name="adj1" fmla="val 23229"/>
              <a:gd name="adj2" fmla="val -3429"/>
              <a:gd name="adj3" fmla="val 310201"/>
              <a:gd name="adj4" fmla="val 22264"/>
            </a:avLst>
          </a:prstGeom>
          <a:noFill/>
          <a:ln w="15875">
            <a:solidFill>
              <a:srgbClr val="B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4" tIns="121917" rIns="243834" bIns="121917" anchor="ctr"/>
          <a:lstStyle/>
          <a:p>
            <a:pPr eaLnBrk="1" hangingPunct="1">
              <a:buClr>
                <a:srgbClr val="FF3300"/>
              </a:buClr>
              <a:buSzPct val="115000"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离线获取：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获取空间或属性数据</a:t>
            </a:r>
            <a:endParaRPr lang="en-US" altLang="zh-CN" sz="16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7" name="线形标注 1(带强调线) 159"/>
          <p:cNvSpPr/>
          <p:nvPr/>
        </p:nvSpPr>
        <p:spPr>
          <a:xfrm>
            <a:off x="6054570" y="754404"/>
            <a:ext cx="2572633" cy="451177"/>
          </a:xfrm>
          <a:prstGeom prst="accentCallout1">
            <a:avLst>
              <a:gd name="adj1" fmla="val 23229"/>
              <a:gd name="adj2" fmla="val -3429"/>
              <a:gd name="adj3" fmla="val 443604"/>
              <a:gd name="adj4" fmla="val 38461"/>
            </a:avLst>
          </a:prstGeom>
          <a:noFill/>
          <a:ln w="15875">
            <a:solidFill>
              <a:srgbClr val="B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4" tIns="121917" rIns="243834" bIns="121917" anchor="ctr"/>
          <a:lstStyle/>
          <a:p>
            <a:pPr eaLnBrk="1" hangingPunct="1">
              <a:buClr>
                <a:srgbClr val="FF3300"/>
              </a:buClr>
              <a:buSzPct val="115000"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数据服务：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在线数据服务（空间和非空间）</a:t>
            </a:r>
            <a:endParaRPr lang="en-US" altLang="zh-CN" sz="16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9" name="线形标注 1(带强调线) 159"/>
          <p:cNvSpPr/>
          <p:nvPr/>
        </p:nvSpPr>
        <p:spPr>
          <a:xfrm>
            <a:off x="7865797" y="1370857"/>
            <a:ext cx="2572633" cy="451177"/>
          </a:xfrm>
          <a:prstGeom prst="accentCallout1">
            <a:avLst>
              <a:gd name="adj1" fmla="val 23229"/>
              <a:gd name="adj2" fmla="val -3429"/>
              <a:gd name="adj3" fmla="val 317897"/>
              <a:gd name="adj4" fmla="val 27663"/>
            </a:avLst>
          </a:prstGeom>
          <a:noFill/>
          <a:ln w="15875">
            <a:solidFill>
              <a:srgbClr val="B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4" tIns="121917" rIns="243834" bIns="121917" anchor="ctr"/>
          <a:lstStyle/>
          <a:p>
            <a:pPr eaLnBrk="1" hangingPunct="1">
              <a:buClr>
                <a:srgbClr val="FF3300"/>
              </a:buClr>
              <a:buSzPct val="115000"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下发实时数据：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公文、报件等</a:t>
            </a:r>
            <a:endParaRPr lang="en-US" altLang="zh-CN" sz="16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549033" y="2393705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共享业务单元：共享交换（在线）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2" name="可选流程 38"/>
          <p:cNvSpPr/>
          <p:nvPr/>
        </p:nvSpPr>
        <p:spPr>
          <a:xfrm>
            <a:off x="8164137" y="2887564"/>
            <a:ext cx="1504709" cy="580771"/>
          </a:xfrm>
          <a:prstGeom prst="flowChartAlternate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数据下发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5" name="可选流程 39"/>
          <p:cNvSpPr/>
          <p:nvPr/>
        </p:nvSpPr>
        <p:spPr>
          <a:xfrm>
            <a:off x="9750736" y="2887564"/>
            <a:ext cx="1504709" cy="580771"/>
          </a:xfrm>
          <a:prstGeom prst="flowChartAlternate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数据接收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7" name="圆角矩形 263"/>
          <p:cNvSpPr/>
          <p:nvPr/>
        </p:nvSpPr>
        <p:spPr>
          <a:xfrm>
            <a:off x="6562330" y="3627706"/>
            <a:ext cx="4693115" cy="69118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75" dirty="0" smtClean="0">
                <a:latin typeface="微软雅黑" pitchFamily="34" charset="-122"/>
                <a:ea typeface="微软雅黑" pitchFamily="34" charset="-122"/>
                <a:cs typeface="Microsoft YaHei"/>
              </a:rPr>
              <a:t>消息中间件</a:t>
            </a:r>
            <a:endParaRPr lang="en-US" altLang="zh-CN" sz="1375" dirty="0" smtClean="0">
              <a:latin typeface="微软雅黑" pitchFamily="34" charset="-122"/>
              <a:ea typeface="微软雅黑" pitchFamily="34" charset="-122"/>
              <a:cs typeface="Microsoft YaHei"/>
            </a:endParaRPr>
          </a:p>
          <a:p>
            <a:pPr algn="ctr"/>
            <a:r>
              <a:rPr lang="en-US" altLang="zh-CN" sz="1375" dirty="0" smtClean="0">
                <a:latin typeface="微软雅黑" pitchFamily="34" charset="-122"/>
                <a:ea typeface="微软雅黑" pitchFamily="34" charset="-122"/>
                <a:cs typeface="Microsoft YaHei"/>
              </a:rPr>
              <a:t>MQ</a:t>
            </a:r>
            <a:endParaRPr lang="zh-CN" altLang="en-US" sz="1375" dirty="0">
              <a:latin typeface="微软雅黑" pitchFamily="34" charset="-122"/>
              <a:ea typeface="微软雅黑" pitchFamily="34" charset="-122"/>
              <a:cs typeface="Microsoft YaHei"/>
            </a:endParaRPr>
          </a:p>
        </p:txBody>
      </p:sp>
      <p:sp>
        <p:nvSpPr>
          <p:cNvPr id="68" name="可选流程 41"/>
          <p:cNvSpPr/>
          <p:nvPr/>
        </p:nvSpPr>
        <p:spPr>
          <a:xfrm>
            <a:off x="6549033" y="2887564"/>
            <a:ext cx="1504709" cy="580771"/>
          </a:xfrm>
          <a:prstGeom prst="flowChartAlternate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数据服务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9" name="线形标注 1(带强调线) 159"/>
          <p:cNvSpPr/>
          <p:nvPr/>
        </p:nvSpPr>
        <p:spPr>
          <a:xfrm>
            <a:off x="9457105" y="1786348"/>
            <a:ext cx="2572633" cy="345860"/>
          </a:xfrm>
          <a:prstGeom prst="accentCallout1">
            <a:avLst>
              <a:gd name="adj1" fmla="val 23229"/>
              <a:gd name="adj2" fmla="val -3429"/>
              <a:gd name="adj3" fmla="val 303844"/>
              <a:gd name="adj4" fmla="val 28562"/>
            </a:avLst>
          </a:prstGeom>
          <a:noFill/>
          <a:ln w="15875">
            <a:solidFill>
              <a:srgbClr val="B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34" tIns="121917" rIns="243834" bIns="121917" anchor="ctr"/>
          <a:lstStyle/>
          <a:p>
            <a:pPr eaLnBrk="1" hangingPunct="1">
              <a:buClr>
                <a:srgbClr val="FF3300"/>
              </a:buClr>
              <a:buSzPct val="115000"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接收上报数据：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不动产等</a:t>
            </a:r>
            <a:endParaRPr lang="en-US" altLang="zh-CN" sz="16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0" name="圆角矩形 260"/>
          <p:cNvSpPr/>
          <p:nvPr/>
        </p:nvSpPr>
        <p:spPr>
          <a:xfrm>
            <a:off x="6206194" y="4801362"/>
            <a:ext cx="5420594" cy="195825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375" dirty="0">
              <a:latin typeface="微软雅黑" pitchFamily="34" charset="-122"/>
              <a:ea typeface="微软雅黑" pitchFamily="34" charset="-122"/>
              <a:cs typeface="Microsoft YaHei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539035" y="494947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共享交换（市、县）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6" name="圆角矩形 263"/>
          <p:cNvSpPr/>
          <p:nvPr/>
        </p:nvSpPr>
        <p:spPr>
          <a:xfrm>
            <a:off x="8053742" y="5309085"/>
            <a:ext cx="3209306" cy="6403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75" dirty="0" smtClean="0">
                <a:latin typeface="微软雅黑" pitchFamily="34" charset="-122"/>
                <a:ea typeface="微软雅黑" pitchFamily="34" charset="-122"/>
                <a:cs typeface="Microsoft YaHei"/>
              </a:rPr>
              <a:t>消息中间件</a:t>
            </a:r>
            <a:endParaRPr lang="en-US" altLang="zh-CN" sz="1375" dirty="0" smtClean="0">
              <a:latin typeface="微软雅黑" pitchFamily="34" charset="-122"/>
              <a:ea typeface="微软雅黑" pitchFamily="34" charset="-122"/>
              <a:cs typeface="Microsoft YaHei"/>
            </a:endParaRPr>
          </a:p>
          <a:p>
            <a:pPr algn="ctr"/>
            <a:r>
              <a:rPr lang="en-US" altLang="zh-CN" sz="1375" dirty="0" smtClean="0">
                <a:latin typeface="微软雅黑" pitchFamily="34" charset="-122"/>
                <a:ea typeface="微软雅黑" pitchFamily="34" charset="-122"/>
                <a:cs typeface="Microsoft YaHei"/>
              </a:rPr>
              <a:t>MQ</a:t>
            </a:r>
            <a:endParaRPr lang="zh-CN" altLang="en-US" sz="1375" dirty="0">
              <a:latin typeface="微软雅黑" pitchFamily="34" charset="-122"/>
              <a:ea typeface="微软雅黑" pitchFamily="34" charset="-122"/>
              <a:cs typeface="Microsoft YaHei"/>
            </a:endParaRPr>
          </a:p>
        </p:txBody>
      </p:sp>
      <p:sp>
        <p:nvSpPr>
          <p:cNvPr id="87" name="上下箭头 86"/>
          <p:cNvSpPr/>
          <p:nvPr/>
        </p:nvSpPr>
        <p:spPr>
          <a:xfrm>
            <a:off x="10268321" y="4333005"/>
            <a:ext cx="381964" cy="94304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可选流程 45"/>
          <p:cNvSpPr/>
          <p:nvPr/>
        </p:nvSpPr>
        <p:spPr>
          <a:xfrm>
            <a:off x="8053742" y="6099854"/>
            <a:ext cx="1504709" cy="580771"/>
          </a:xfrm>
          <a:prstGeom prst="flowChartAlternate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数据接收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9" name="可选流程 46"/>
          <p:cNvSpPr/>
          <p:nvPr/>
        </p:nvSpPr>
        <p:spPr>
          <a:xfrm>
            <a:off x="9750735" y="6099855"/>
            <a:ext cx="1504709" cy="580771"/>
          </a:xfrm>
          <a:prstGeom prst="flowChartAlternate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数据上报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0" name="可选流程 47"/>
          <p:cNvSpPr/>
          <p:nvPr/>
        </p:nvSpPr>
        <p:spPr>
          <a:xfrm>
            <a:off x="6361088" y="5338849"/>
            <a:ext cx="1504709" cy="1341776"/>
          </a:xfrm>
          <a:prstGeom prst="flowChartAlternateProcess">
            <a:avLst/>
          </a:prstGeom>
          <a:solidFill>
            <a:srgbClr val="93CDDD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应用系统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053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6 </a:t>
            </a:r>
            <a:r>
              <a:rPr lang="zh-CN" altLang="en-US" dirty="0" smtClean="0"/>
              <a:t>大数据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250067" y="995424"/>
            <a:ext cx="10799180" cy="125581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349122" y="1056894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实时在线分析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i="1" dirty="0" smtClean="0">
                <a:latin typeface="FangSong" charset="-122"/>
                <a:ea typeface="FangSong" charset="-122"/>
                <a:cs typeface="FangSong" charset="-122"/>
              </a:rPr>
              <a:t>数据量较小（绩效统计）</a:t>
            </a:r>
            <a:endParaRPr kumimoji="1" lang="zh-CN" altLang="en-US" i="1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335293" y="4627888"/>
            <a:ext cx="1713571" cy="5807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爬虫工具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657744" y="4727254"/>
            <a:ext cx="1796261" cy="5807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并行计算框架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10023222" y="3347102"/>
            <a:ext cx="1917864" cy="5807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大数据可视化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3274262" y="3347103"/>
            <a:ext cx="1713571" cy="5807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ETL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工具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7544650" y="3313954"/>
            <a:ext cx="1796261" cy="5807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BI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工具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10041173" y="1365202"/>
            <a:ext cx="1917864" cy="5807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大数据可视化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7574976" y="1341702"/>
            <a:ext cx="1796261" cy="580772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BI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工具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0" name="罐形 2"/>
          <p:cNvSpPr/>
          <p:nvPr/>
        </p:nvSpPr>
        <p:spPr>
          <a:xfrm>
            <a:off x="5656579" y="1117131"/>
            <a:ext cx="1192193" cy="10306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RDB</a:t>
            </a:r>
            <a:endParaRPr kumimoji="1" lang="zh-CN" altLang="en-US" dirty="0"/>
          </a:p>
        </p:txBody>
      </p:sp>
      <p:cxnSp>
        <p:nvCxnSpPr>
          <p:cNvPr id="51" name="直线箭头连接符 4"/>
          <p:cNvCxnSpPr>
            <a:stCxn id="50" idx="4"/>
            <a:endCxn id="49" idx="1"/>
          </p:cNvCxnSpPr>
          <p:nvPr/>
        </p:nvCxnSpPr>
        <p:spPr>
          <a:xfrm flipV="1">
            <a:off x="6848772" y="1632088"/>
            <a:ext cx="726204" cy="3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40"/>
          <p:cNvCxnSpPr>
            <a:endCxn id="48" idx="1"/>
          </p:cNvCxnSpPr>
          <p:nvPr/>
        </p:nvCxnSpPr>
        <p:spPr>
          <a:xfrm>
            <a:off x="9331528" y="1655584"/>
            <a:ext cx="709645" cy="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罐形 41"/>
          <p:cNvSpPr/>
          <p:nvPr/>
        </p:nvSpPr>
        <p:spPr>
          <a:xfrm>
            <a:off x="1335293" y="3140660"/>
            <a:ext cx="1192193" cy="10306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RDB</a:t>
            </a:r>
            <a:endParaRPr kumimoji="1" lang="zh-CN" altLang="en-US" dirty="0"/>
          </a:p>
        </p:txBody>
      </p:sp>
      <p:cxnSp>
        <p:nvCxnSpPr>
          <p:cNvPr id="54" name="直线箭头连接符 42"/>
          <p:cNvCxnSpPr>
            <a:stCxn id="53" idx="4"/>
            <a:endCxn id="46" idx="1"/>
          </p:cNvCxnSpPr>
          <p:nvPr/>
        </p:nvCxnSpPr>
        <p:spPr>
          <a:xfrm flipV="1">
            <a:off x="2527486" y="3637489"/>
            <a:ext cx="746776" cy="184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罐形 43"/>
          <p:cNvSpPr/>
          <p:nvPr/>
        </p:nvSpPr>
        <p:spPr>
          <a:xfrm>
            <a:off x="5670145" y="3133513"/>
            <a:ext cx="1192193" cy="10306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多维</a:t>
            </a:r>
            <a:endParaRPr kumimoji="1" lang="en-US" altLang="zh-CN" dirty="0" smtClean="0"/>
          </a:p>
          <a:p>
            <a:pPr algn="ctr"/>
            <a:r>
              <a:rPr kumimoji="1" lang="zh-CN" altLang="en-US" dirty="0" smtClean="0"/>
              <a:t>数据库</a:t>
            </a:r>
            <a:endParaRPr kumimoji="1" lang="zh-CN" altLang="en-US" dirty="0"/>
          </a:p>
        </p:txBody>
      </p:sp>
      <p:cxnSp>
        <p:nvCxnSpPr>
          <p:cNvPr id="56" name="直线箭头连接符 44"/>
          <p:cNvCxnSpPr>
            <a:stCxn id="46" idx="3"/>
            <a:endCxn id="55" idx="2"/>
          </p:cNvCxnSpPr>
          <p:nvPr/>
        </p:nvCxnSpPr>
        <p:spPr>
          <a:xfrm>
            <a:off x="4987833" y="3637489"/>
            <a:ext cx="682312" cy="113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6"/>
          <p:cNvCxnSpPr/>
          <p:nvPr/>
        </p:nvCxnSpPr>
        <p:spPr>
          <a:xfrm>
            <a:off x="6911158" y="3655963"/>
            <a:ext cx="682312" cy="113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7"/>
          <p:cNvCxnSpPr/>
          <p:nvPr/>
        </p:nvCxnSpPr>
        <p:spPr>
          <a:xfrm>
            <a:off x="9355516" y="3655963"/>
            <a:ext cx="682312" cy="113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罐形 58"/>
          <p:cNvSpPr/>
          <p:nvPr/>
        </p:nvSpPr>
        <p:spPr>
          <a:xfrm>
            <a:off x="3645474" y="4882589"/>
            <a:ext cx="1192193" cy="10306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数据仓库</a:t>
            </a:r>
            <a:endParaRPr kumimoji="1" lang="zh-CN" altLang="en-US" dirty="0"/>
          </a:p>
        </p:txBody>
      </p:sp>
      <p:sp>
        <p:nvSpPr>
          <p:cNvPr id="64" name="圆角矩形 63"/>
          <p:cNvSpPr/>
          <p:nvPr/>
        </p:nvSpPr>
        <p:spPr>
          <a:xfrm>
            <a:off x="5656579" y="5530577"/>
            <a:ext cx="1796261" cy="5807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模型库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6" name="罐形 60"/>
          <p:cNvSpPr/>
          <p:nvPr/>
        </p:nvSpPr>
        <p:spPr>
          <a:xfrm>
            <a:off x="8004670" y="4882589"/>
            <a:ext cx="1192193" cy="10306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多维</a:t>
            </a:r>
            <a:endParaRPr kumimoji="1" lang="en-US" altLang="zh-CN" dirty="0" smtClean="0"/>
          </a:p>
          <a:p>
            <a:pPr algn="ctr"/>
            <a:r>
              <a:rPr kumimoji="1" lang="zh-CN" altLang="en-US" dirty="0" smtClean="0"/>
              <a:t>数据库</a:t>
            </a:r>
            <a:endParaRPr kumimoji="1" lang="zh-CN" altLang="en-US" dirty="0"/>
          </a:p>
        </p:txBody>
      </p:sp>
      <p:sp>
        <p:nvSpPr>
          <p:cNvPr id="72" name="圆角矩形 71"/>
          <p:cNvSpPr/>
          <p:nvPr/>
        </p:nvSpPr>
        <p:spPr>
          <a:xfrm>
            <a:off x="9864568" y="6172868"/>
            <a:ext cx="1917864" cy="5807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大数据可视化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9925370" y="5153503"/>
            <a:ext cx="1796261" cy="5807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BI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工具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4" name="直线箭头连接符 67"/>
          <p:cNvCxnSpPr>
            <a:stCxn id="73" idx="2"/>
            <a:endCxn id="72" idx="0"/>
          </p:cNvCxnSpPr>
          <p:nvPr/>
        </p:nvCxnSpPr>
        <p:spPr>
          <a:xfrm flipH="1">
            <a:off x="10823500" y="5734274"/>
            <a:ext cx="1" cy="43859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68"/>
          <p:cNvCxnSpPr>
            <a:stCxn id="30" idx="3"/>
            <a:endCxn id="63" idx="2"/>
          </p:cNvCxnSpPr>
          <p:nvPr/>
        </p:nvCxnSpPr>
        <p:spPr>
          <a:xfrm>
            <a:off x="3048864" y="4918274"/>
            <a:ext cx="596610" cy="4796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箭头连接符 69"/>
          <p:cNvCxnSpPr>
            <a:endCxn id="32" idx="1"/>
          </p:cNvCxnSpPr>
          <p:nvPr/>
        </p:nvCxnSpPr>
        <p:spPr>
          <a:xfrm flipV="1">
            <a:off x="4867872" y="5017640"/>
            <a:ext cx="789872" cy="4221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箭头连接符 70"/>
          <p:cNvCxnSpPr>
            <a:stCxn id="32" idx="3"/>
          </p:cNvCxnSpPr>
          <p:nvPr/>
        </p:nvCxnSpPr>
        <p:spPr>
          <a:xfrm>
            <a:off x="7454005" y="5017640"/>
            <a:ext cx="521913" cy="4158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1"/>
          <p:cNvCxnSpPr/>
          <p:nvPr/>
        </p:nvCxnSpPr>
        <p:spPr>
          <a:xfrm flipV="1">
            <a:off x="9196863" y="5486079"/>
            <a:ext cx="682313" cy="25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1250068" y="2419254"/>
            <a:ext cx="10799179" cy="186940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1349122" y="2443120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离线分析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i="1" dirty="0" smtClean="0">
                <a:latin typeface="FangSong" charset="-122"/>
                <a:ea typeface="FangSong" charset="-122"/>
                <a:cs typeface="FangSong" charset="-122"/>
              </a:rPr>
              <a:t>数据量较大（建设用地、不动产登记统计分析）</a:t>
            </a:r>
            <a:endParaRPr kumimoji="1" lang="zh-CN" altLang="en-US" i="1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250068" y="4458480"/>
            <a:ext cx="10799179" cy="239952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371435" y="6070705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大数据分析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i="1" dirty="0" smtClean="0">
                <a:latin typeface="FangSong" charset="-122"/>
                <a:ea typeface="FangSong" charset="-122"/>
                <a:cs typeface="FangSong" charset="-122"/>
              </a:rPr>
              <a:t>外部数据获取、模型计算（地价分析、住宅需求预测、工业用地绩效）</a:t>
            </a:r>
            <a:endParaRPr kumimoji="1" lang="zh-CN" altLang="en-US" i="1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83" name="圆角矩形 82"/>
          <p:cNvSpPr/>
          <p:nvPr/>
        </p:nvSpPr>
        <p:spPr>
          <a:xfrm>
            <a:off x="1351033" y="5374285"/>
            <a:ext cx="1713571" cy="5807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ETL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工具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4" name="直线箭头连接符 78"/>
          <p:cNvCxnSpPr>
            <a:stCxn id="83" idx="3"/>
          </p:cNvCxnSpPr>
          <p:nvPr/>
        </p:nvCxnSpPr>
        <p:spPr>
          <a:xfrm flipV="1">
            <a:off x="3064604" y="5488678"/>
            <a:ext cx="550665" cy="1759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3"/>
          <p:cNvCxnSpPr>
            <a:stCxn id="32" idx="2"/>
            <a:endCxn id="64" idx="0"/>
          </p:cNvCxnSpPr>
          <p:nvPr/>
        </p:nvCxnSpPr>
        <p:spPr>
          <a:xfrm flipH="1">
            <a:off x="6554710" y="5308025"/>
            <a:ext cx="1165" cy="22255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87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en-US" altLang="zh-CN" dirty="0"/>
              <a:t>.</a:t>
            </a:r>
            <a:r>
              <a:rPr lang="en-US" altLang="zh-CN" dirty="0" smtClean="0"/>
              <a:t>1 </a:t>
            </a:r>
            <a:r>
              <a:rPr lang="zh-CN" altLang="en-US" dirty="0" smtClean="0"/>
              <a:t>大数据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并行计算框架</a:t>
            </a:r>
            <a:endParaRPr lang="zh-CN" altLang="en-US" dirty="0"/>
          </a:p>
        </p:txBody>
      </p:sp>
      <p:sp>
        <p:nvSpPr>
          <p:cNvPr id="61" name="圆角矩形 260"/>
          <p:cNvSpPr/>
          <p:nvPr/>
        </p:nvSpPr>
        <p:spPr>
          <a:xfrm>
            <a:off x="1487605" y="4938298"/>
            <a:ext cx="4728000" cy="1517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375" dirty="0">
              <a:latin typeface="微软雅黑" pitchFamily="34" charset="-122"/>
              <a:ea typeface="微软雅黑" pitchFamily="34" charset="-122"/>
              <a:cs typeface="Microsoft YaHei"/>
            </a:endParaRPr>
          </a:p>
        </p:txBody>
      </p:sp>
      <p:sp>
        <p:nvSpPr>
          <p:cNvPr id="62" name="圆角矩形 260"/>
          <p:cNvSpPr/>
          <p:nvPr/>
        </p:nvSpPr>
        <p:spPr>
          <a:xfrm>
            <a:off x="2680738" y="5441303"/>
            <a:ext cx="1377388" cy="72909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75" dirty="0" smtClean="0">
                <a:latin typeface="微软雅黑" pitchFamily="34" charset="-122"/>
                <a:ea typeface="微软雅黑" pitchFamily="34" charset="-122"/>
                <a:cs typeface="Microsoft YaHei"/>
              </a:rPr>
              <a:t>VM</a:t>
            </a:r>
            <a:endParaRPr lang="en-US" altLang="zh-CN" sz="1375" dirty="0">
              <a:latin typeface="微软雅黑" pitchFamily="34" charset="-122"/>
              <a:ea typeface="微软雅黑" pitchFamily="34" charset="-122"/>
              <a:cs typeface="Microsoft YaHei"/>
            </a:endParaRPr>
          </a:p>
        </p:txBody>
      </p:sp>
      <p:sp>
        <p:nvSpPr>
          <p:cNvPr id="65" name="圆角矩形 261"/>
          <p:cNvSpPr/>
          <p:nvPr/>
        </p:nvSpPr>
        <p:spPr>
          <a:xfrm>
            <a:off x="4314863" y="5441302"/>
            <a:ext cx="1365812" cy="72909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75" dirty="0">
                <a:latin typeface="微软雅黑" pitchFamily="34" charset="-122"/>
                <a:ea typeface="微软雅黑" pitchFamily="34" charset="-122"/>
                <a:cs typeface="Microsoft YaHei"/>
              </a:rPr>
              <a:t>关系型数</a:t>
            </a:r>
            <a:endParaRPr lang="en-US" altLang="zh-CN" sz="1375" dirty="0">
              <a:latin typeface="微软雅黑" pitchFamily="34" charset="-122"/>
              <a:ea typeface="微软雅黑" pitchFamily="34" charset="-122"/>
              <a:cs typeface="Microsoft YaHei"/>
            </a:endParaRPr>
          </a:p>
          <a:p>
            <a:pPr algn="ctr"/>
            <a:r>
              <a:rPr lang="zh-CN" altLang="en-US" sz="1375" dirty="0">
                <a:latin typeface="微软雅黑" pitchFamily="34" charset="-122"/>
                <a:ea typeface="微软雅黑" pitchFamily="34" charset="-122"/>
                <a:cs typeface="Microsoft YaHei"/>
              </a:rPr>
              <a:t>据库服务</a:t>
            </a:r>
            <a:endParaRPr lang="en-US" altLang="zh-CN" sz="1375" dirty="0">
              <a:latin typeface="微软雅黑" pitchFamily="34" charset="-122"/>
              <a:ea typeface="微软雅黑" pitchFamily="34" charset="-122"/>
              <a:cs typeface="Microsoft YaHei"/>
            </a:endParaRPr>
          </a:p>
          <a:p>
            <a:pPr algn="ctr"/>
            <a:r>
              <a:rPr lang="en-US" altLang="zh-CN" sz="1375" dirty="0">
                <a:latin typeface="微软雅黑" pitchFamily="34" charset="-122"/>
                <a:ea typeface="微软雅黑" pitchFamily="34" charset="-122"/>
                <a:cs typeface="Microsoft YaHei"/>
              </a:rPr>
              <a:t>RDS</a:t>
            </a:r>
            <a:endParaRPr lang="zh-CN" altLang="en-US" sz="1375" dirty="0">
              <a:latin typeface="微软雅黑" pitchFamily="34" charset="-122"/>
              <a:ea typeface="微软雅黑" pitchFamily="34" charset="-122"/>
              <a:cs typeface="Microsoft YaHei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727093" y="50767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计算资源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8" name="圆角矩形 260"/>
          <p:cNvSpPr/>
          <p:nvPr/>
        </p:nvSpPr>
        <p:spPr>
          <a:xfrm>
            <a:off x="6678593" y="4938298"/>
            <a:ext cx="4340506" cy="1517874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375" dirty="0">
              <a:latin typeface="微软雅黑" pitchFamily="34" charset="-122"/>
              <a:ea typeface="微软雅黑" pitchFamily="34" charset="-122"/>
              <a:cs typeface="Microsoft YaHei"/>
            </a:endParaRPr>
          </a:p>
        </p:txBody>
      </p:sp>
      <p:sp>
        <p:nvSpPr>
          <p:cNvPr id="69" name="圆角矩形 263"/>
          <p:cNvSpPr/>
          <p:nvPr/>
        </p:nvSpPr>
        <p:spPr>
          <a:xfrm>
            <a:off x="7926212" y="5261423"/>
            <a:ext cx="1142852" cy="108419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75" dirty="0" smtClean="0">
                <a:latin typeface="微软雅黑" pitchFamily="34" charset="-122"/>
                <a:ea typeface="微软雅黑" pitchFamily="34" charset="-122"/>
                <a:cs typeface="Microsoft YaHei"/>
              </a:rPr>
              <a:t>NoSQL</a:t>
            </a:r>
          </a:p>
          <a:p>
            <a:pPr algn="ctr"/>
            <a:r>
              <a:rPr lang="zh-CN" altLang="en-US" sz="1375" dirty="0" smtClean="0">
                <a:latin typeface="微软雅黑" pitchFamily="34" charset="-122"/>
                <a:ea typeface="微软雅黑" pitchFamily="34" charset="-122"/>
                <a:cs typeface="Microsoft YaHei"/>
              </a:rPr>
              <a:t>数据库</a:t>
            </a:r>
            <a:endParaRPr lang="zh-CN" altLang="en-US" sz="1375" dirty="0">
              <a:latin typeface="微软雅黑" pitchFamily="34" charset="-122"/>
              <a:ea typeface="微软雅黑" pitchFamily="34" charset="-122"/>
              <a:cs typeface="Microsoft YaHei"/>
            </a:endParaRPr>
          </a:p>
        </p:txBody>
      </p:sp>
      <p:sp>
        <p:nvSpPr>
          <p:cNvPr id="70" name="圆角矩形 263"/>
          <p:cNvSpPr/>
          <p:nvPr/>
        </p:nvSpPr>
        <p:spPr>
          <a:xfrm>
            <a:off x="9409701" y="5261423"/>
            <a:ext cx="1142852" cy="108419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75" dirty="0" smtClean="0">
                <a:latin typeface="微软雅黑" pitchFamily="34" charset="-122"/>
                <a:ea typeface="微软雅黑" pitchFamily="34" charset="-122"/>
                <a:cs typeface="Microsoft YaHei"/>
              </a:rPr>
              <a:t>Docker</a:t>
            </a:r>
          </a:p>
          <a:p>
            <a:pPr algn="ctr"/>
            <a:r>
              <a:rPr lang="zh-CN" altLang="en-US" sz="1375" dirty="0" smtClean="0">
                <a:latin typeface="微软雅黑" pitchFamily="34" charset="-122"/>
                <a:ea typeface="微软雅黑" pitchFamily="34" charset="-122"/>
                <a:cs typeface="Microsoft YaHei"/>
              </a:rPr>
              <a:t>容器</a:t>
            </a:r>
            <a:endParaRPr lang="zh-CN" altLang="en-US" sz="1375" dirty="0">
              <a:latin typeface="微软雅黑" pitchFamily="34" charset="-122"/>
              <a:ea typeface="微软雅黑" pitchFamily="34" charset="-122"/>
              <a:cs typeface="Microsoft YaHei"/>
            </a:endParaRPr>
          </a:p>
        </p:txBody>
      </p:sp>
      <p:sp>
        <p:nvSpPr>
          <p:cNvPr id="71" name="圆角矩形 260"/>
          <p:cNvSpPr/>
          <p:nvPr/>
        </p:nvSpPr>
        <p:spPr>
          <a:xfrm>
            <a:off x="1487605" y="2872653"/>
            <a:ext cx="9531494" cy="169923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375" dirty="0">
              <a:latin typeface="微软雅黑" pitchFamily="34" charset="-122"/>
              <a:ea typeface="微软雅黑" pitchFamily="34" charset="-122"/>
              <a:cs typeface="Microsoft YaHei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1761961" y="2977262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共享业务单元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并行计算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Spark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7" name="圆角矩形 260"/>
          <p:cNvSpPr/>
          <p:nvPr/>
        </p:nvSpPr>
        <p:spPr>
          <a:xfrm>
            <a:off x="2204377" y="3511846"/>
            <a:ext cx="1647228" cy="72909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  <a:cs typeface="Microsoft YaHei"/>
              </a:rPr>
              <a:t>Hlive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cs typeface="Microsoft YaHei"/>
              </a:rPr>
              <a:t>/SQL</a:t>
            </a:r>
            <a:endParaRPr lang="en-US" altLang="zh-CN" sz="1600" dirty="0">
              <a:latin typeface="微软雅黑" pitchFamily="34" charset="-122"/>
              <a:ea typeface="微软雅黑" pitchFamily="34" charset="-122"/>
              <a:cs typeface="Microsoft YaHei"/>
            </a:endParaRPr>
          </a:p>
        </p:txBody>
      </p:sp>
      <p:sp>
        <p:nvSpPr>
          <p:cNvPr id="88" name="圆角矩形 260"/>
          <p:cNvSpPr/>
          <p:nvPr/>
        </p:nvSpPr>
        <p:spPr>
          <a:xfrm>
            <a:off x="4347092" y="3511846"/>
            <a:ext cx="1788272" cy="72909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latin typeface="微软雅黑" pitchFamily="34" charset="-122"/>
                <a:ea typeface="微软雅黑" pitchFamily="34" charset="-122"/>
                <a:cs typeface="Microsoft YaHei"/>
              </a:rPr>
              <a:t>Map Reduce</a:t>
            </a:r>
            <a:endParaRPr lang="en-US" altLang="zh-CN" sz="1600" dirty="0">
              <a:latin typeface="微软雅黑" pitchFamily="34" charset="-122"/>
              <a:ea typeface="微软雅黑" pitchFamily="34" charset="-122"/>
              <a:cs typeface="Microsoft YaHei"/>
            </a:endParaRPr>
          </a:p>
        </p:txBody>
      </p:sp>
      <p:sp>
        <p:nvSpPr>
          <p:cNvPr id="89" name="圆角矩形 260"/>
          <p:cNvSpPr/>
          <p:nvPr/>
        </p:nvSpPr>
        <p:spPr>
          <a:xfrm>
            <a:off x="6566595" y="3511845"/>
            <a:ext cx="1851950" cy="72909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cs typeface="Microsoft YaHei"/>
              </a:rPr>
              <a:t>RDD</a:t>
            </a:r>
          </a:p>
        </p:txBody>
      </p:sp>
      <p:sp>
        <p:nvSpPr>
          <p:cNvPr id="90" name="云形 89"/>
          <p:cNvSpPr/>
          <p:nvPr/>
        </p:nvSpPr>
        <p:spPr>
          <a:xfrm>
            <a:off x="2013995" y="1276805"/>
            <a:ext cx="3414532" cy="1169043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空间数据</a:t>
            </a: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分析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1" name="云形 90"/>
          <p:cNvSpPr/>
          <p:nvPr/>
        </p:nvSpPr>
        <p:spPr>
          <a:xfrm>
            <a:off x="7211518" y="1234392"/>
            <a:ext cx="3414532" cy="1169043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大数据分析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2" name="圆角矩形 260"/>
          <p:cNvSpPr/>
          <p:nvPr/>
        </p:nvSpPr>
        <p:spPr>
          <a:xfrm>
            <a:off x="8768013" y="2942843"/>
            <a:ext cx="1851950" cy="41381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cs typeface="Microsoft YaHei"/>
              </a:rPr>
              <a:t>空间计算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  <a:cs typeface="Microsoft YaHei"/>
            </a:endParaRPr>
          </a:p>
        </p:txBody>
      </p:sp>
      <p:sp>
        <p:nvSpPr>
          <p:cNvPr id="93" name="圆角矩形 260"/>
          <p:cNvSpPr/>
          <p:nvPr/>
        </p:nvSpPr>
        <p:spPr>
          <a:xfrm>
            <a:off x="8771763" y="3502015"/>
            <a:ext cx="1851950" cy="41381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cs typeface="Microsoft YaHei"/>
              </a:rPr>
              <a:t>统计计算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  <a:cs typeface="Microsoft YaHei"/>
            </a:endParaRPr>
          </a:p>
        </p:txBody>
      </p:sp>
      <p:sp>
        <p:nvSpPr>
          <p:cNvPr id="94" name="圆角矩形 260"/>
          <p:cNvSpPr/>
          <p:nvPr/>
        </p:nvSpPr>
        <p:spPr>
          <a:xfrm>
            <a:off x="8768013" y="4061187"/>
            <a:ext cx="1851950" cy="41381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cs typeface="Microsoft YaHei"/>
              </a:rPr>
              <a:t>关联分析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15542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 </a:t>
            </a:r>
            <a:r>
              <a:rPr lang="zh-CN" altLang="en-US" dirty="0" smtClean="0"/>
              <a:t>慧眼守土</a:t>
            </a:r>
            <a:endParaRPr lang="zh-CN" altLang="en-US" dirty="0"/>
          </a:p>
        </p:txBody>
      </p:sp>
      <p:graphicFrame>
        <p:nvGraphicFramePr>
          <p:cNvPr id="3" name="图示 9"/>
          <p:cNvGraphicFramePr/>
          <p:nvPr>
            <p:extLst>
              <p:ext uri="{D42A27DB-BD31-4B8C-83A1-F6EECF244321}">
                <p14:modId xmlns:p14="http://schemas.microsoft.com/office/powerpoint/2010/main" val="1883377804"/>
              </p:ext>
            </p:extLst>
          </p:nvPr>
        </p:nvGraphicFramePr>
        <p:xfrm>
          <a:off x="1749504" y="1134455"/>
          <a:ext cx="9359758" cy="4891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252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991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、基于门户的集成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950568" y="1620072"/>
            <a:ext cx="2098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首页门户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n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子系统门户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n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地图门户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n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。。。。。。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88831" y="1547446"/>
            <a:ext cx="2215661" cy="443132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27230" y="1547446"/>
            <a:ext cx="2215661" cy="443132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360259" y="1547446"/>
            <a:ext cx="2215661" cy="443132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17430" y="1620072"/>
            <a:ext cx="2098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***项待办任务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建设用地**个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执法监察**个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不动产登记**个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土地整治**个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n"/>
            </a:pP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44598" y="1676400"/>
            <a:ext cx="20984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*******任务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</a:p>
          <a:p>
            <a:pPr marL="285750" indent="-285750">
              <a:buFont typeface="Wingdings" charset="2"/>
              <a:buChar char="n"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*******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n"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*******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n"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*******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n"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*******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n"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*******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n"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*******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n"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*******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7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n"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*******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8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n"/>
            </a:pP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58083" y="1620072"/>
            <a:ext cx="209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建设用地报批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93060" y="1989404"/>
            <a:ext cx="1582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待批**个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已批**个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58083" y="2820401"/>
            <a:ext cx="1957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已用计划***亩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总面积**亩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950567" y="4093640"/>
            <a:ext cx="2807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zh-CN" alt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微服务</a:t>
            </a:r>
            <a:r>
              <a:rPr kumimoji="1" lang="en-US" altLang="zh-CN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+portal</a:t>
            </a:r>
            <a:endParaRPr kumimoji="1" lang="zh-CN" altLang="en-U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9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、共享服务平台（省级）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173" y="995973"/>
            <a:ext cx="7235581" cy="354415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964" y="2997080"/>
            <a:ext cx="7105501" cy="354769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580173" y="4942289"/>
            <a:ext cx="2807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sz="36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SuperMap</a:t>
            </a:r>
            <a:endParaRPr kumimoji="1" lang="en-US" altLang="zh-CN" sz="36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sz="36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iPortal</a:t>
            </a:r>
            <a:endParaRPr kumimoji="1" lang="zh-CN" altLang="en-U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885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、数据可视化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859" y="1119064"/>
            <a:ext cx="7581900" cy="412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708" y="2792674"/>
            <a:ext cx="6869723" cy="391341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29859" y="5600453"/>
            <a:ext cx="2807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PC+</a:t>
            </a:r>
            <a:r>
              <a:rPr kumimoji="1" lang="zh-CN" alt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大屏幕</a:t>
            </a:r>
            <a:endParaRPr kumimoji="1" lang="zh-CN" altLang="en-U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84321" y="1309538"/>
            <a:ext cx="2807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sz="36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FineBI</a:t>
            </a:r>
            <a:endParaRPr kumimoji="1" lang="en-US" altLang="zh-CN" sz="36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tableau</a:t>
            </a:r>
            <a:endParaRPr kumimoji="1" lang="zh-CN" altLang="en-U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386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、一张图交互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600" y="1051419"/>
            <a:ext cx="5670050" cy="4091354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b="13879"/>
          <a:stretch/>
        </p:blipFill>
        <p:spPr>
          <a:xfrm>
            <a:off x="6456485" y="3097096"/>
            <a:ext cx="5140568" cy="3163026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1" name="圆角右箭头 10"/>
          <p:cNvSpPr/>
          <p:nvPr/>
        </p:nvSpPr>
        <p:spPr>
          <a:xfrm rot="5400000">
            <a:off x="7613160" y="1975342"/>
            <a:ext cx="879231" cy="89095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58905" y="1216541"/>
            <a:ext cx="2807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zh-CN" alt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模板定制</a:t>
            </a:r>
            <a:r>
              <a:rPr kumimoji="1" lang="en-US" altLang="zh-CN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zh-CN" altLang="en-US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服务调用</a:t>
            </a:r>
            <a:endParaRPr kumimoji="1" lang="zh-CN" altLang="en-U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910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415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5</a:t>
            </a:r>
            <a:r>
              <a:rPr kumimoji="1" lang="zh-CN" altLang="en-US" dirty="0" smtClean="0"/>
              <a:t>、慧眼守土交互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33632" t="8817"/>
          <a:stretch/>
        </p:blipFill>
        <p:spPr>
          <a:xfrm>
            <a:off x="1371952" y="1553028"/>
            <a:ext cx="4767580" cy="4336668"/>
          </a:xfrm>
          <a:prstGeom prst="rect">
            <a:avLst/>
          </a:prstGeom>
        </p:spPr>
      </p:pic>
      <p:sp>
        <p:nvSpPr>
          <p:cNvPr id="4" name="任意形状 3"/>
          <p:cNvSpPr/>
          <p:nvPr/>
        </p:nvSpPr>
        <p:spPr>
          <a:xfrm>
            <a:off x="2489552" y="2670628"/>
            <a:ext cx="1333500" cy="876300"/>
          </a:xfrm>
          <a:custGeom>
            <a:avLst/>
            <a:gdLst>
              <a:gd name="connsiteX0" fmla="*/ 127000 w 1333500"/>
              <a:gd name="connsiteY0" fmla="*/ 0 h 876300"/>
              <a:gd name="connsiteX1" fmla="*/ 1333500 w 1333500"/>
              <a:gd name="connsiteY1" fmla="*/ 228600 h 876300"/>
              <a:gd name="connsiteX2" fmla="*/ 1143000 w 1333500"/>
              <a:gd name="connsiteY2" fmla="*/ 876300 h 876300"/>
              <a:gd name="connsiteX3" fmla="*/ 0 w 1333500"/>
              <a:gd name="connsiteY3" fmla="*/ 571500 h 876300"/>
              <a:gd name="connsiteX4" fmla="*/ 127000 w 1333500"/>
              <a:gd name="connsiteY4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0" h="876300">
                <a:moveTo>
                  <a:pt x="127000" y="0"/>
                </a:moveTo>
                <a:lnTo>
                  <a:pt x="1333500" y="228600"/>
                </a:lnTo>
                <a:lnTo>
                  <a:pt x="1143000" y="876300"/>
                </a:lnTo>
                <a:lnTo>
                  <a:pt x="0" y="571500"/>
                </a:lnTo>
                <a:lnTo>
                  <a:pt x="127000" y="0"/>
                </a:lnTo>
                <a:close/>
              </a:path>
            </a:pathLst>
          </a:custGeom>
          <a:solidFill>
            <a:srgbClr val="FF000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113" y="1553028"/>
            <a:ext cx="5659121" cy="4336668"/>
          </a:xfrm>
          <a:prstGeom prst="rect">
            <a:avLst/>
          </a:prstGeom>
        </p:spPr>
      </p:pic>
      <p:sp>
        <p:nvSpPr>
          <p:cNvPr id="7" name="任意形状 6"/>
          <p:cNvSpPr/>
          <p:nvPr/>
        </p:nvSpPr>
        <p:spPr>
          <a:xfrm>
            <a:off x="8545634" y="2835728"/>
            <a:ext cx="3136900" cy="1181100"/>
          </a:xfrm>
          <a:custGeom>
            <a:avLst/>
            <a:gdLst>
              <a:gd name="connsiteX0" fmla="*/ 0 w 3136900"/>
              <a:gd name="connsiteY0" fmla="*/ 787400 h 1181100"/>
              <a:gd name="connsiteX1" fmla="*/ 1651000 w 3136900"/>
              <a:gd name="connsiteY1" fmla="*/ 0 h 1181100"/>
              <a:gd name="connsiteX2" fmla="*/ 3136900 w 3136900"/>
              <a:gd name="connsiteY2" fmla="*/ 215900 h 1181100"/>
              <a:gd name="connsiteX3" fmla="*/ 1409700 w 3136900"/>
              <a:gd name="connsiteY3" fmla="*/ 1181100 h 1181100"/>
              <a:gd name="connsiteX4" fmla="*/ 63500 w 3136900"/>
              <a:gd name="connsiteY4" fmla="*/ 72390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6900" h="1181100">
                <a:moveTo>
                  <a:pt x="0" y="787400"/>
                </a:moveTo>
                <a:lnTo>
                  <a:pt x="1651000" y="0"/>
                </a:lnTo>
                <a:lnTo>
                  <a:pt x="3136900" y="215900"/>
                </a:lnTo>
                <a:lnTo>
                  <a:pt x="1409700" y="1181100"/>
                </a:lnTo>
                <a:lnTo>
                  <a:pt x="63500" y="72390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42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6</a:t>
            </a:r>
            <a:r>
              <a:rPr kumimoji="1" lang="zh-CN" altLang="en-US" dirty="0" smtClean="0"/>
              <a:t>、业务全息档案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7"/>
          <a:stretch/>
        </p:blipFill>
        <p:spPr bwMode="auto">
          <a:xfrm>
            <a:off x="1371952" y="855784"/>
            <a:ext cx="9109075" cy="589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0481027" y="3203973"/>
            <a:ext cx="2098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不动产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n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慧眼守土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n"/>
            </a:pP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8"/>
          <a:stretch/>
        </p:blipFill>
        <p:spPr bwMode="auto">
          <a:xfrm>
            <a:off x="1354490" y="855784"/>
            <a:ext cx="9144000" cy="607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68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7</a:t>
            </a:r>
            <a:r>
              <a:rPr kumimoji="1" lang="zh-CN" altLang="en-US" dirty="0" smtClean="0"/>
              <a:t>、业务协同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03685" y="1044637"/>
            <a:ext cx="3407228" cy="17199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41717" y="1044637"/>
            <a:ext cx="3407228" cy="17199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039195" y="1044636"/>
            <a:ext cx="195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建设用地审批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省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90704" y="1044637"/>
            <a:ext cx="195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建设用地审批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市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6190635" y="1759136"/>
            <a:ext cx="978754" cy="69668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FangSong" charset="-122"/>
                <a:ea typeface="FangSong" charset="-122"/>
                <a:cs typeface="FangSong" charset="-122"/>
              </a:rPr>
              <a:t>报件受理</a:t>
            </a:r>
            <a:endParaRPr kumimoji="1" lang="zh-CN" altLang="en-US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1942101" y="1740932"/>
            <a:ext cx="978754" cy="69668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FangSong" charset="-122"/>
                <a:ea typeface="FangSong" charset="-122"/>
                <a:cs typeface="FangSong" charset="-122"/>
              </a:rPr>
              <a:t>业务受理</a:t>
            </a:r>
            <a:endParaRPr kumimoji="1" lang="en-US" altLang="zh-CN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12" name="平行四边形 11"/>
          <p:cNvSpPr/>
          <p:nvPr/>
        </p:nvSpPr>
        <p:spPr>
          <a:xfrm>
            <a:off x="3675595" y="1740932"/>
            <a:ext cx="978754" cy="69668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FangSong" charset="-122"/>
                <a:ea typeface="FangSong" charset="-122"/>
                <a:cs typeface="FangSong" charset="-122"/>
              </a:rPr>
              <a:t>组卷上报</a:t>
            </a:r>
            <a:endParaRPr kumimoji="1" lang="zh-CN" altLang="en-US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13" name="平行四边形 12"/>
          <p:cNvSpPr/>
          <p:nvPr/>
        </p:nvSpPr>
        <p:spPr>
          <a:xfrm>
            <a:off x="7996703" y="1752822"/>
            <a:ext cx="978754" cy="69668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FangSong" charset="-122"/>
                <a:ea typeface="FangSong" charset="-122"/>
                <a:cs typeface="FangSong" charset="-122"/>
              </a:rPr>
              <a:t>报件审批</a:t>
            </a:r>
            <a:endParaRPr kumimoji="1" lang="zh-CN" altLang="en-US" dirty="0">
              <a:latin typeface="FangSong" charset="-122"/>
              <a:ea typeface="FangSong" charset="-122"/>
              <a:cs typeface="FangSong" charset="-122"/>
            </a:endParaRPr>
          </a:p>
        </p:txBody>
      </p:sp>
      <p:cxnSp>
        <p:nvCxnSpPr>
          <p:cNvPr id="17" name="直线箭头连接符 16"/>
          <p:cNvCxnSpPr>
            <a:stCxn id="11" idx="2"/>
            <a:endCxn id="12" idx="5"/>
          </p:cNvCxnSpPr>
          <p:nvPr/>
        </p:nvCxnSpPr>
        <p:spPr>
          <a:xfrm>
            <a:off x="2833769" y="2089275"/>
            <a:ext cx="928912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10" idx="2"/>
            <a:endCxn id="13" idx="5"/>
          </p:cNvCxnSpPr>
          <p:nvPr/>
        </p:nvCxnSpPr>
        <p:spPr>
          <a:xfrm flipV="1">
            <a:off x="7082303" y="2101165"/>
            <a:ext cx="1001486" cy="631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虚尾箭头 20"/>
          <p:cNvSpPr/>
          <p:nvPr/>
        </p:nvSpPr>
        <p:spPr>
          <a:xfrm>
            <a:off x="4806462" y="1904608"/>
            <a:ext cx="1232733" cy="393115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971422" y="214383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smtClean="0">
                <a:latin typeface="FangSong" charset="-122"/>
                <a:ea typeface="FangSong" charset="-122"/>
                <a:cs typeface="FangSong" charset="-122"/>
              </a:rPr>
              <a:t>远程流程</a:t>
            </a:r>
            <a:endParaRPr kumimoji="1" lang="zh-CN" altLang="en-US" sz="1400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03685" y="3103435"/>
            <a:ext cx="3407228" cy="17199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741717" y="3103435"/>
            <a:ext cx="3407228" cy="17199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039195" y="3103434"/>
            <a:ext cx="195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收文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**部门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90704" y="3103435"/>
            <a:ext cx="195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收文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市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平行四边形 27"/>
          <p:cNvSpPr/>
          <p:nvPr/>
        </p:nvSpPr>
        <p:spPr>
          <a:xfrm>
            <a:off x="6190635" y="3817934"/>
            <a:ext cx="978754" cy="69668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FangSong" charset="-122"/>
                <a:ea typeface="FangSong" charset="-122"/>
                <a:cs typeface="FangSong" charset="-122"/>
              </a:rPr>
              <a:t>办理开始</a:t>
            </a:r>
            <a:endParaRPr kumimoji="1" lang="zh-CN" altLang="en-US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29" name="平行四边形 28"/>
          <p:cNvSpPr/>
          <p:nvPr/>
        </p:nvSpPr>
        <p:spPr>
          <a:xfrm>
            <a:off x="1942101" y="3799730"/>
            <a:ext cx="978754" cy="69668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FangSong" charset="-122"/>
                <a:ea typeface="FangSong" charset="-122"/>
                <a:cs typeface="FangSong" charset="-122"/>
              </a:rPr>
              <a:t>收文新建</a:t>
            </a:r>
            <a:endParaRPr kumimoji="1" lang="en-US" altLang="zh-CN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30" name="平行四边形 29"/>
          <p:cNvSpPr/>
          <p:nvPr/>
        </p:nvSpPr>
        <p:spPr>
          <a:xfrm>
            <a:off x="3675595" y="3799730"/>
            <a:ext cx="978754" cy="69668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FangSong" charset="-122"/>
                <a:ea typeface="FangSong" charset="-122"/>
                <a:cs typeface="FangSong" charset="-122"/>
              </a:rPr>
              <a:t>指定办理</a:t>
            </a:r>
            <a:endParaRPr kumimoji="1" lang="zh-CN" altLang="en-US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31" name="平行四边形 30"/>
          <p:cNvSpPr/>
          <p:nvPr/>
        </p:nvSpPr>
        <p:spPr>
          <a:xfrm>
            <a:off x="7996703" y="3811620"/>
            <a:ext cx="978754" cy="69668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FangSong" charset="-122"/>
                <a:ea typeface="FangSong" charset="-122"/>
                <a:cs typeface="FangSong" charset="-122"/>
              </a:rPr>
              <a:t>结果反馈</a:t>
            </a:r>
            <a:endParaRPr kumimoji="1" lang="zh-CN" altLang="en-US" dirty="0">
              <a:latin typeface="FangSong" charset="-122"/>
              <a:ea typeface="FangSong" charset="-122"/>
              <a:cs typeface="FangSong" charset="-122"/>
            </a:endParaRPr>
          </a:p>
        </p:txBody>
      </p:sp>
      <p:cxnSp>
        <p:nvCxnSpPr>
          <p:cNvPr id="32" name="直线箭头连接符 31"/>
          <p:cNvCxnSpPr>
            <a:stCxn id="33" idx="2"/>
            <a:endCxn id="34" idx="5"/>
          </p:cNvCxnSpPr>
          <p:nvPr/>
        </p:nvCxnSpPr>
        <p:spPr>
          <a:xfrm>
            <a:off x="2833769" y="4148073"/>
            <a:ext cx="928912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32" idx="2"/>
          </p:cNvCxnSpPr>
          <p:nvPr/>
        </p:nvCxnSpPr>
        <p:spPr>
          <a:xfrm flipV="1">
            <a:off x="7082303" y="4159963"/>
            <a:ext cx="1001486" cy="631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虚尾箭头 33"/>
          <p:cNvSpPr/>
          <p:nvPr/>
        </p:nvSpPr>
        <p:spPr>
          <a:xfrm>
            <a:off x="4806462" y="3963406"/>
            <a:ext cx="1232733" cy="393115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5047142" y="427448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FangSong" charset="-122"/>
                <a:ea typeface="FangSong" charset="-122"/>
                <a:cs typeface="FangSong" charset="-122"/>
              </a:rPr>
              <a:t>子流程</a:t>
            </a:r>
            <a:endParaRPr kumimoji="1" lang="zh-CN" altLang="en-US" sz="1400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824534" y="2826435"/>
            <a:ext cx="2098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流程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n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业务基本信息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n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附件材料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87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5903685" y="1044637"/>
            <a:ext cx="3407228" cy="17199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8</a:t>
            </a:r>
            <a:r>
              <a:rPr kumimoji="1" lang="zh-CN" altLang="en-US" dirty="0" smtClean="0"/>
              <a:t>、数据共享</a:t>
            </a:r>
            <a:endParaRPr kumimoji="1"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741717" y="1044637"/>
            <a:ext cx="3407228" cy="17199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8821536" y="2297725"/>
            <a:ext cx="195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市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790704" y="1044637"/>
            <a:ext cx="195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省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2" name="平行四边形 41"/>
          <p:cNvSpPr/>
          <p:nvPr/>
        </p:nvSpPr>
        <p:spPr>
          <a:xfrm>
            <a:off x="1917634" y="1933631"/>
            <a:ext cx="978754" cy="69668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FangSong" charset="-122"/>
                <a:ea typeface="FangSong" charset="-122"/>
                <a:cs typeface="FangSong" charset="-122"/>
              </a:rPr>
              <a:t>数据发送</a:t>
            </a:r>
            <a:endParaRPr kumimoji="1" lang="en-US" altLang="zh-CN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44" name="平行四边形 43"/>
          <p:cNvSpPr/>
          <p:nvPr/>
        </p:nvSpPr>
        <p:spPr>
          <a:xfrm>
            <a:off x="7960951" y="1879095"/>
            <a:ext cx="978754" cy="69668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FangSong" charset="-122"/>
                <a:ea typeface="FangSong" charset="-122"/>
                <a:cs typeface="FangSong" charset="-122"/>
              </a:rPr>
              <a:t>数据入库</a:t>
            </a:r>
            <a:endParaRPr kumimoji="1" lang="zh-CN" altLang="en-US" dirty="0">
              <a:latin typeface="FangSong" charset="-122"/>
              <a:ea typeface="FangSong" charset="-122"/>
              <a:cs typeface="FangSong" charset="-122"/>
            </a:endParaRPr>
          </a:p>
        </p:txBody>
      </p:sp>
      <p:cxnSp>
        <p:nvCxnSpPr>
          <p:cNvPr id="45" name="直线箭头连接符 44"/>
          <p:cNvCxnSpPr/>
          <p:nvPr/>
        </p:nvCxnSpPr>
        <p:spPr>
          <a:xfrm>
            <a:off x="2863221" y="2297727"/>
            <a:ext cx="928912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虚尾箭头 46"/>
          <p:cNvSpPr/>
          <p:nvPr/>
        </p:nvSpPr>
        <p:spPr>
          <a:xfrm>
            <a:off x="4704193" y="2023621"/>
            <a:ext cx="1232733" cy="393115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罐形 2"/>
          <p:cNvSpPr/>
          <p:nvPr/>
        </p:nvSpPr>
        <p:spPr>
          <a:xfrm>
            <a:off x="3792133" y="1129272"/>
            <a:ext cx="750276" cy="144651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FangSong" charset="-122"/>
                <a:ea typeface="FangSong" charset="-122"/>
                <a:cs typeface="FangSong" charset="-122"/>
              </a:rPr>
              <a:t>共享库</a:t>
            </a:r>
            <a:endParaRPr kumimoji="1" lang="zh-CN" altLang="en-US" sz="1400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61" name="罐形 60"/>
          <p:cNvSpPr/>
          <p:nvPr/>
        </p:nvSpPr>
        <p:spPr>
          <a:xfrm>
            <a:off x="6124779" y="1264471"/>
            <a:ext cx="750276" cy="131131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FangSong" charset="-122"/>
                <a:ea typeface="FangSong" charset="-122"/>
                <a:cs typeface="FangSong" charset="-122"/>
              </a:rPr>
              <a:t>共</a:t>
            </a:r>
            <a:r>
              <a:rPr kumimoji="1" lang="zh-CN" altLang="en-US" sz="1400" dirty="0" smtClean="0">
                <a:latin typeface="FangSong" charset="-122"/>
                <a:ea typeface="FangSong" charset="-122"/>
                <a:cs typeface="FangSong" charset="-122"/>
              </a:rPr>
              <a:t>享库</a:t>
            </a:r>
            <a:endParaRPr kumimoji="1" lang="zh-CN" altLang="en-US" sz="1400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903685" y="3126660"/>
            <a:ext cx="3407228" cy="17199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8848131" y="4369699"/>
            <a:ext cx="195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县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4" name="平行四边形 63"/>
          <p:cNvSpPr/>
          <p:nvPr/>
        </p:nvSpPr>
        <p:spPr>
          <a:xfrm>
            <a:off x="7789455" y="4021357"/>
            <a:ext cx="978754" cy="69668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FangSong" charset="-122"/>
                <a:ea typeface="FangSong" charset="-122"/>
                <a:cs typeface="FangSong" charset="-122"/>
              </a:rPr>
              <a:t>数据入库</a:t>
            </a:r>
            <a:endParaRPr kumimoji="1" lang="zh-CN" altLang="en-US" dirty="0">
              <a:latin typeface="FangSong" charset="-122"/>
              <a:ea typeface="FangSong" charset="-122"/>
              <a:cs typeface="FangSong" charset="-122"/>
            </a:endParaRPr>
          </a:p>
        </p:txBody>
      </p:sp>
      <p:cxnSp>
        <p:nvCxnSpPr>
          <p:cNvPr id="65" name="直线箭头连接符 64"/>
          <p:cNvCxnSpPr/>
          <p:nvPr/>
        </p:nvCxnSpPr>
        <p:spPr>
          <a:xfrm flipV="1">
            <a:off x="6875055" y="4369700"/>
            <a:ext cx="1001486" cy="631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罐形 65"/>
          <p:cNvSpPr/>
          <p:nvPr/>
        </p:nvSpPr>
        <p:spPr>
          <a:xfrm>
            <a:off x="6124779" y="3329354"/>
            <a:ext cx="750276" cy="13284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共享库</a:t>
            </a:r>
            <a:endParaRPr kumimoji="1" lang="zh-CN" altLang="en-US" sz="1400" dirty="0"/>
          </a:p>
        </p:txBody>
      </p:sp>
      <p:sp>
        <p:nvSpPr>
          <p:cNvPr id="67" name="虚尾箭头 66"/>
          <p:cNvSpPr/>
          <p:nvPr/>
        </p:nvSpPr>
        <p:spPr>
          <a:xfrm rot="5400000">
            <a:off x="5661907" y="2764580"/>
            <a:ext cx="1326824" cy="393115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平行四边形 67"/>
          <p:cNvSpPr/>
          <p:nvPr/>
        </p:nvSpPr>
        <p:spPr>
          <a:xfrm>
            <a:off x="7906999" y="3236160"/>
            <a:ext cx="978754" cy="696685"/>
          </a:xfrm>
          <a:prstGeom prst="parallelogram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FangSong" charset="-122"/>
                <a:ea typeface="FangSong" charset="-122"/>
                <a:cs typeface="FangSong" charset="-122"/>
              </a:rPr>
              <a:t>数据上报</a:t>
            </a:r>
            <a:endParaRPr kumimoji="1" lang="zh-CN" altLang="en-US" dirty="0">
              <a:latin typeface="FangSong" charset="-122"/>
              <a:ea typeface="FangSong" charset="-122"/>
              <a:cs typeface="FangSong" charset="-122"/>
            </a:endParaRPr>
          </a:p>
        </p:txBody>
      </p:sp>
      <p:cxnSp>
        <p:nvCxnSpPr>
          <p:cNvPr id="69" name="直线箭头连接符 68"/>
          <p:cNvCxnSpPr/>
          <p:nvPr/>
        </p:nvCxnSpPr>
        <p:spPr>
          <a:xfrm flipH="1">
            <a:off x="6875055" y="3624549"/>
            <a:ext cx="1031944" cy="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/>
          <p:nvPr/>
        </p:nvCxnSpPr>
        <p:spPr>
          <a:xfrm flipV="1">
            <a:off x="6959465" y="2381875"/>
            <a:ext cx="1001486" cy="631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/>
          <p:cNvCxnSpPr/>
          <p:nvPr/>
        </p:nvCxnSpPr>
        <p:spPr>
          <a:xfrm flipH="1">
            <a:off x="6982174" y="1600359"/>
            <a:ext cx="1031944" cy="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平行四边形 72"/>
          <p:cNvSpPr/>
          <p:nvPr/>
        </p:nvSpPr>
        <p:spPr>
          <a:xfrm>
            <a:off x="8031533" y="1093898"/>
            <a:ext cx="978754" cy="696685"/>
          </a:xfrm>
          <a:prstGeom prst="parallelogram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FangSong" charset="-122"/>
                <a:ea typeface="FangSong" charset="-122"/>
                <a:cs typeface="FangSong" charset="-122"/>
              </a:rPr>
              <a:t>数据上报</a:t>
            </a:r>
            <a:endParaRPr kumimoji="1" lang="zh-CN" altLang="en-US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74" name="平行四边形 73"/>
          <p:cNvSpPr/>
          <p:nvPr/>
        </p:nvSpPr>
        <p:spPr>
          <a:xfrm>
            <a:off x="1988546" y="1129271"/>
            <a:ext cx="978754" cy="696685"/>
          </a:xfrm>
          <a:prstGeom prst="parallelogram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FangSong" charset="-122"/>
                <a:ea typeface="FangSong" charset="-122"/>
                <a:cs typeface="FangSong" charset="-122"/>
              </a:rPr>
              <a:t>数据接受</a:t>
            </a:r>
            <a:endParaRPr kumimoji="1" lang="en-US" altLang="zh-CN" dirty="0">
              <a:latin typeface="FangSong" charset="-122"/>
              <a:ea typeface="FangSong" charset="-122"/>
              <a:cs typeface="FangSong" charset="-122"/>
            </a:endParaRPr>
          </a:p>
        </p:txBody>
      </p:sp>
      <p:cxnSp>
        <p:nvCxnSpPr>
          <p:cNvPr id="75" name="直线箭头连接符 74"/>
          <p:cNvCxnSpPr/>
          <p:nvPr/>
        </p:nvCxnSpPr>
        <p:spPr>
          <a:xfrm flipH="1">
            <a:off x="2817826" y="1521643"/>
            <a:ext cx="1031944" cy="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虚尾箭头 75"/>
          <p:cNvSpPr/>
          <p:nvPr/>
        </p:nvSpPr>
        <p:spPr>
          <a:xfrm rot="16200000">
            <a:off x="6028254" y="2744330"/>
            <a:ext cx="1326824" cy="393115"/>
          </a:xfrm>
          <a:prstGeom prst="stripedRight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虚尾箭头 76"/>
          <p:cNvSpPr/>
          <p:nvPr/>
        </p:nvSpPr>
        <p:spPr>
          <a:xfrm rot="10800000">
            <a:off x="4661036" y="1556612"/>
            <a:ext cx="1326824" cy="393115"/>
          </a:xfrm>
          <a:prstGeom prst="stripedRight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左右箭头 77"/>
          <p:cNvSpPr/>
          <p:nvPr/>
        </p:nvSpPr>
        <p:spPr>
          <a:xfrm>
            <a:off x="1689239" y="5527668"/>
            <a:ext cx="8428892" cy="832339"/>
          </a:xfrm>
          <a:prstGeom prst="left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5101982" y="5620671"/>
            <a:ext cx="2807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sz="3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BPM</a:t>
            </a:r>
            <a:endParaRPr kumimoji="1" lang="zh-CN" altLang="en-U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2241585" y="4613722"/>
            <a:ext cx="2098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BPM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定制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n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订阅管理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68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3" grpId="0" animBg="1"/>
      <p:bldP spid="74" grpId="0" animBg="1"/>
      <p:bldP spid="76" grpId="0" animBg="1"/>
      <p:bldP spid="7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9</a:t>
            </a:r>
            <a:r>
              <a:rPr kumimoji="1" lang="zh-CN" altLang="en-US" dirty="0" smtClean="0"/>
              <a:t>、多租户应用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741717" y="1044637"/>
            <a:ext cx="6509654" cy="45179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42101" y="1120053"/>
            <a:ext cx="195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省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1942101" y="1740932"/>
            <a:ext cx="978754" cy="69668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FangSong" charset="-122"/>
                <a:ea typeface="FangSong" charset="-122"/>
                <a:cs typeface="FangSong" charset="-122"/>
              </a:rPr>
              <a:t>人员</a:t>
            </a:r>
            <a:endParaRPr kumimoji="1" lang="en-US" altLang="zh-CN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12" name="平行四边形 11"/>
          <p:cNvSpPr/>
          <p:nvPr/>
        </p:nvSpPr>
        <p:spPr>
          <a:xfrm>
            <a:off x="1942101" y="2992984"/>
            <a:ext cx="978754" cy="69668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FangSong" charset="-122"/>
                <a:ea typeface="FangSong" charset="-122"/>
                <a:cs typeface="FangSong" charset="-122"/>
              </a:rPr>
              <a:t>表单</a:t>
            </a:r>
            <a:endParaRPr kumimoji="1" lang="zh-CN" altLang="en-US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35" name="平行四边形 34"/>
          <p:cNvSpPr/>
          <p:nvPr/>
        </p:nvSpPr>
        <p:spPr>
          <a:xfrm>
            <a:off x="1913930" y="4245036"/>
            <a:ext cx="978754" cy="69668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FangSong" charset="-122"/>
                <a:ea typeface="FangSong" charset="-122"/>
                <a:cs typeface="FangSong" charset="-122"/>
              </a:rPr>
              <a:t>流程</a:t>
            </a:r>
            <a:endParaRPr kumimoji="1" lang="zh-CN" altLang="en-US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07229" y="1578429"/>
            <a:ext cx="2090057" cy="36140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5736772" y="1578429"/>
            <a:ext cx="2090057" cy="36140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平行四边形 36"/>
          <p:cNvSpPr/>
          <p:nvPr/>
        </p:nvSpPr>
        <p:spPr>
          <a:xfrm>
            <a:off x="4175440" y="1740932"/>
            <a:ext cx="978754" cy="69668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FangSong" charset="-122"/>
                <a:ea typeface="FangSong" charset="-122"/>
                <a:cs typeface="FangSong" charset="-122"/>
              </a:rPr>
              <a:t>人员</a:t>
            </a:r>
            <a:endParaRPr kumimoji="1" lang="en-US" altLang="zh-CN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40" name="平行四边形 39"/>
          <p:cNvSpPr/>
          <p:nvPr/>
        </p:nvSpPr>
        <p:spPr>
          <a:xfrm>
            <a:off x="4175440" y="2992984"/>
            <a:ext cx="978754" cy="69668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FangSong" charset="-122"/>
                <a:ea typeface="FangSong" charset="-122"/>
                <a:cs typeface="FangSong" charset="-122"/>
              </a:rPr>
              <a:t>表单</a:t>
            </a:r>
            <a:endParaRPr kumimoji="1" lang="zh-CN" altLang="en-US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41" name="平行四边形 40"/>
          <p:cNvSpPr/>
          <p:nvPr/>
        </p:nvSpPr>
        <p:spPr>
          <a:xfrm>
            <a:off x="4147269" y="4245036"/>
            <a:ext cx="978754" cy="69668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FangSong" charset="-122"/>
                <a:ea typeface="FangSong" charset="-122"/>
                <a:cs typeface="FangSong" charset="-122"/>
              </a:rPr>
              <a:t>流程</a:t>
            </a:r>
            <a:endParaRPr kumimoji="1" lang="zh-CN" altLang="en-US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42" name="平行四边形 41"/>
          <p:cNvSpPr/>
          <p:nvPr/>
        </p:nvSpPr>
        <p:spPr>
          <a:xfrm>
            <a:off x="6556884" y="1718378"/>
            <a:ext cx="978754" cy="69668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FangSong" charset="-122"/>
                <a:ea typeface="FangSong" charset="-122"/>
                <a:cs typeface="FangSong" charset="-122"/>
              </a:rPr>
              <a:t>人员</a:t>
            </a:r>
            <a:endParaRPr kumimoji="1" lang="en-US" altLang="zh-CN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43" name="平行四边形 42"/>
          <p:cNvSpPr/>
          <p:nvPr/>
        </p:nvSpPr>
        <p:spPr>
          <a:xfrm>
            <a:off x="6556884" y="2970430"/>
            <a:ext cx="978754" cy="69668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FangSong" charset="-122"/>
                <a:ea typeface="FangSong" charset="-122"/>
                <a:cs typeface="FangSong" charset="-122"/>
              </a:rPr>
              <a:t>表单</a:t>
            </a:r>
            <a:endParaRPr kumimoji="1" lang="zh-CN" altLang="en-US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44" name="平行四边形 43"/>
          <p:cNvSpPr/>
          <p:nvPr/>
        </p:nvSpPr>
        <p:spPr>
          <a:xfrm>
            <a:off x="6528713" y="4222482"/>
            <a:ext cx="978754" cy="69668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FangSong" charset="-122"/>
                <a:ea typeface="FangSong" charset="-122"/>
                <a:cs typeface="FangSong" charset="-122"/>
              </a:rPr>
              <a:t>流程</a:t>
            </a:r>
            <a:endParaRPr kumimoji="1" lang="zh-CN" altLang="en-US" dirty="0">
              <a:latin typeface="FangSong" charset="-122"/>
              <a:ea typeface="FangSong" charset="-122"/>
              <a:cs typeface="FangSong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550665" y="2340036"/>
            <a:ext cx="1957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租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户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874188" y="2352097"/>
            <a:ext cx="1957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租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户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59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3723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总体开发计划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60471"/>
              </p:ext>
            </p:extLst>
          </p:nvPr>
        </p:nvGraphicFramePr>
        <p:xfrm>
          <a:off x="1553028" y="1144209"/>
          <a:ext cx="9931401" cy="506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543"/>
                <a:gridCol w="5170715"/>
                <a:gridCol w="2569028"/>
                <a:gridCol w="1513115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序号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内容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负责人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时间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1</a:t>
                      </a:r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总体设计</a:t>
                      </a:r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吉波</a:t>
                      </a:r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2</a:t>
                      </a:r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微服务治理平台</a:t>
                      </a:r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徐年峰</a:t>
                      </a:r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3</a:t>
                      </a:r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能力中心开发</a:t>
                      </a:r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3.1</a:t>
                      </a:r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GIS</a:t>
                      </a:r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应用</a:t>
                      </a:r>
                      <a:endParaRPr lang="en-US" altLang="zh-CN" dirty="0" smtClean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  <a:p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（省厅一张图升级</a:t>
                      </a:r>
                      <a:r>
                        <a:rPr lang="en-US" altLang="zh-CN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+</a:t>
                      </a:r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共享服务平台</a:t>
                      </a:r>
                      <a:r>
                        <a:rPr lang="en-US" altLang="zh-CN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+</a:t>
                      </a:r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二三维一体化平台）</a:t>
                      </a:r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应秀峰</a:t>
                      </a:r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3.2</a:t>
                      </a:r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行政审批应用</a:t>
                      </a:r>
                      <a:endParaRPr lang="en-US" altLang="zh-CN" dirty="0" smtClean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  <a:p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（</a:t>
                      </a:r>
                      <a:r>
                        <a:rPr lang="en-US" altLang="zh-CN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BPM</a:t>
                      </a:r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、人员、权限、文档、表单和门户）</a:t>
                      </a:r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卢向伟</a:t>
                      </a:r>
                      <a:endParaRPr lang="en-US" altLang="zh-CN" dirty="0" smtClean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  <a:p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徐年峰</a:t>
                      </a:r>
                      <a:r>
                        <a:rPr lang="en-US" altLang="zh-CN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+</a:t>
                      </a:r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张世杰</a:t>
                      </a:r>
                      <a:r>
                        <a:rPr lang="en-US" altLang="zh-CN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+</a:t>
                      </a:r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凡永胜</a:t>
                      </a:r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3.3</a:t>
                      </a:r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大数据应用</a:t>
                      </a:r>
                      <a:endParaRPr lang="en-US" altLang="zh-CN" dirty="0" smtClean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  <a:p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（</a:t>
                      </a:r>
                      <a:r>
                        <a:rPr lang="en-US" altLang="zh-CN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BI+ETL+</a:t>
                      </a:r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数据可视化</a:t>
                      </a:r>
                      <a:r>
                        <a:rPr lang="en-US" altLang="zh-CN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+</a:t>
                      </a:r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并行计算）</a:t>
                      </a:r>
                      <a:endParaRPr lang="en-US" altLang="zh-CN" dirty="0" smtClean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  <a:p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（决策支持</a:t>
                      </a:r>
                      <a:r>
                        <a:rPr lang="en-US" altLang="zh-CN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+</a:t>
                      </a:r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综合监管）</a:t>
                      </a:r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邹科</a:t>
                      </a:r>
                      <a:r>
                        <a:rPr lang="en-US" altLang="zh-CN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+</a:t>
                      </a:r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刘晖</a:t>
                      </a:r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3.4</a:t>
                      </a:r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慧眼守土</a:t>
                      </a:r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应秀峰、唐俨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3.5</a:t>
                      </a:r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共享交换</a:t>
                      </a:r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FangSong" charset="-122"/>
                          <a:ea typeface="FangSong" charset="-122"/>
                          <a:cs typeface="FangSong" charset="-122"/>
                        </a:rPr>
                        <a:t>刘晖</a:t>
                      </a:r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FangSong" charset="-122"/>
                        <a:ea typeface="FangSong" charset="-122"/>
                        <a:cs typeface="FangSong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09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感谢！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67486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</a:p>
        </p:txBody>
      </p:sp>
      <p:sp>
        <p:nvSpPr>
          <p:cNvPr id="7" name="矩形 6"/>
          <p:cNvSpPr/>
          <p:nvPr/>
        </p:nvSpPr>
        <p:spPr>
          <a:xfrm>
            <a:off x="8198624" y="1661674"/>
            <a:ext cx="2571768" cy="18573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274484" y="1661674"/>
            <a:ext cx="2571768" cy="18573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350345" y="1661674"/>
            <a:ext cx="2571768" cy="18573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350345" y="3871295"/>
            <a:ext cx="2571768" cy="18573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274484" y="3871295"/>
            <a:ext cx="2571768" cy="18573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2689945" y="1018732"/>
            <a:ext cx="2732234" cy="2732234"/>
            <a:chOff x="357158" y="1285860"/>
            <a:chExt cx="2732234" cy="2732234"/>
          </a:xfrm>
        </p:grpSpPr>
        <p:sp>
          <p:nvSpPr>
            <p:cNvPr id="13" name="椭圆 12"/>
            <p:cNvSpPr/>
            <p:nvPr/>
          </p:nvSpPr>
          <p:spPr>
            <a:xfrm>
              <a:off x="357158" y="1285860"/>
              <a:ext cx="2732234" cy="2732234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520222" y="1643050"/>
              <a:ext cx="2500330" cy="1902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协同共享</a:t>
              </a:r>
              <a:endPara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打造国图软件开发能力中心，服务于公司应用软件开发的协同和共享，创新科学、高效的协同模式。</a:t>
              </a:r>
              <a:endParaRPr lang="en-US" altLang="zh-CN" sz="1600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endParaRPr lang="zh-CN" altLang="en-US" sz="1600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619167" y="947294"/>
            <a:ext cx="2732234" cy="2732234"/>
            <a:chOff x="6054608" y="1285860"/>
            <a:chExt cx="2732234" cy="2732234"/>
          </a:xfrm>
        </p:grpSpPr>
        <p:sp>
          <p:nvSpPr>
            <p:cNvPr id="16" name="椭圆 15"/>
            <p:cNvSpPr/>
            <p:nvPr/>
          </p:nvSpPr>
          <p:spPr>
            <a:xfrm>
              <a:off x="6054608" y="1285860"/>
              <a:ext cx="2732234" cy="2732234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7" name="TextBox 10"/>
            <p:cNvSpPr txBox="1"/>
            <p:nvPr/>
          </p:nvSpPr>
          <p:spPr>
            <a:xfrm>
              <a:off x="6215074" y="1714488"/>
              <a:ext cx="2428892" cy="1606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快速开发</a:t>
              </a:r>
              <a:endPara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缩短开发周期，减少开发工作量，提升开发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质量，减少系统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的定制化开发工作量。</a:t>
              </a:r>
              <a:endParaRPr lang="zh-CN" altLang="en-US" sz="1600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" name="组合 35"/>
          <p:cNvGrpSpPr/>
          <p:nvPr/>
        </p:nvGrpSpPr>
        <p:grpSpPr>
          <a:xfrm flipH="1">
            <a:off x="8932800" y="3161872"/>
            <a:ext cx="2749155" cy="1635133"/>
            <a:chOff x="5380918" y="1910281"/>
            <a:chExt cx="2913755" cy="173303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9" name="椭圆 18"/>
            <p:cNvSpPr/>
            <p:nvPr/>
          </p:nvSpPr>
          <p:spPr>
            <a:xfrm>
              <a:off x="5910801" y="1910281"/>
              <a:ext cx="1733033" cy="17330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380918" y="2369234"/>
              <a:ext cx="1059766" cy="10597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992994" y="2214554"/>
              <a:ext cx="1301679" cy="13016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689945" y="3787224"/>
            <a:ext cx="2732234" cy="2732234"/>
            <a:chOff x="1785918" y="3793402"/>
            <a:chExt cx="2732234" cy="2732234"/>
          </a:xfrm>
        </p:grpSpPr>
        <p:sp>
          <p:nvSpPr>
            <p:cNvPr id="23" name="椭圆 22"/>
            <p:cNvSpPr/>
            <p:nvPr/>
          </p:nvSpPr>
          <p:spPr>
            <a:xfrm>
              <a:off x="1785918" y="3793402"/>
              <a:ext cx="2732234" cy="2732234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4" name="TextBox 11"/>
            <p:cNvSpPr txBox="1"/>
            <p:nvPr/>
          </p:nvSpPr>
          <p:spPr>
            <a:xfrm>
              <a:off x="1928794" y="4096744"/>
              <a:ext cx="2500330" cy="1606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应用上云</a:t>
              </a:r>
              <a:endPara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从技术架构上支撑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云架构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的应用部署模式，为实现以省或市为单位建立应用，做好基础技术框架支撑。</a:t>
              </a:r>
              <a:endParaRPr lang="en-US" altLang="zh-CN" sz="16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199070" y="2429902"/>
            <a:ext cx="2732234" cy="2732234"/>
            <a:chOff x="3205883" y="2697030"/>
            <a:chExt cx="2732234" cy="2732234"/>
          </a:xfrm>
        </p:grpSpPr>
        <p:sp>
          <p:nvSpPr>
            <p:cNvPr id="26" name="椭圆 25"/>
            <p:cNvSpPr/>
            <p:nvPr/>
          </p:nvSpPr>
          <p:spPr>
            <a:xfrm>
              <a:off x="3205883" y="2697030"/>
              <a:ext cx="2732234" cy="2732234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7" name="TextBox 7"/>
            <p:cNvSpPr txBox="1"/>
            <p:nvPr/>
          </p:nvSpPr>
          <p:spPr>
            <a:xfrm>
              <a:off x="3362373" y="3160301"/>
              <a:ext cx="2566949" cy="1606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更高效、更稳定</a:t>
              </a:r>
              <a:endPara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建立标准化的软件开发架构，兼顾开放性和易用性，解决应用的性能瓶颈，提供稳定可靠的解决方案。</a:t>
              </a:r>
              <a:endParaRPr lang="zh-CN" altLang="en-US" sz="1600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8" name="组合 30"/>
          <p:cNvGrpSpPr/>
          <p:nvPr/>
        </p:nvGrpSpPr>
        <p:grpSpPr>
          <a:xfrm flipH="1">
            <a:off x="5192229" y="4947822"/>
            <a:ext cx="2801718" cy="1793867"/>
            <a:chOff x="5380919" y="1910281"/>
            <a:chExt cx="2913755" cy="173303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9" name="椭圆 28"/>
            <p:cNvSpPr/>
            <p:nvPr/>
          </p:nvSpPr>
          <p:spPr>
            <a:xfrm>
              <a:off x="5910801" y="1910281"/>
              <a:ext cx="1733033" cy="17330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380919" y="2369234"/>
              <a:ext cx="1059766" cy="10597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6992995" y="2214554"/>
              <a:ext cx="1301679" cy="13016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636757" y="3804814"/>
            <a:ext cx="2732234" cy="2732234"/>
            <a:chOff x="4634643" y="3793402"/>
            <a:chExt cx="2732234" cy="2732234"/>
          </a:xfrm>
        </p:grpSpPr>
        <p:sp>
          <p:nvSpPr>
            <p:cNvPr id="33" name="椭圆 32"/>
            <p:cNvSpPr/>
            <p:nvPr/>
          </p:nvSpPr>
          <p:spPr>
            <a:xfrm>
              <a:off x="4634643" y="3793402"/>
              <a:ext cx="2732234" cy="2732234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4" name="TextBox 12"/>
            <p:cNvSpPr txBox="1"/>
            <p:nvPr/>
          </p:nvSpPr>
          <p:spPr>
            <a:xfrm>
              <a:off x="4786314" y="4222030"/>
              <a:ext cx="2500330" cy="1902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着眼未来</a:t>
              </a:r>
              <a:endPara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着眼未来</a:t>
              </a:r>
              <a:r>
                <a:rPr lang="en-US" altLang="zh-CN" sz="1600" dirty="0" smtClean="0">
                  <a:latin typeface="微软雅黑" pitchFamily="34" charset="-122"/>
                  <a:ea typeface="微软雅黑" pitchFamily="34" charset="-122"/>
                </a:rPr>
                <a:t>5-10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年，技术不落后，满足多方面需求；同时为水利、税务、农业等其他行业拓展提供技术支撑。</a:t>
              </a:r>
              <a:endParaRPr lang="zh-CN" altLang="en-US" sz="1600" b="1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0585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406042" y="965826"/>
            <a:ext cx="3689651" cy="570203"/>
            <a:chOff x="841003" y="1512696"/>
            <a:chExt cx="1080120" cy="570203"/>
          </a:xfrm>
        </p:grpSpPr>
        <p:sp>
          <p:nvSpPr>
            <p:cNvPr id="36" name="矩形标注 35"/>
            <p:cNvSpPr/>
            <p:nvPr/>
          </p:nvSpPr>
          <p:spPr>
            <a:xfrm>
              <a:off x="841003" y="1512696"/>
              <a:ext cx="1080120" cy="570203"/>
            </a:xfrm>
            <a:prstGeom prst="wedgeRectCallout">
              <a:avLst>
                <a:gd name="adj1" fmla="val 48982"/>
                <a:gd name="adj2" fmla="val -29394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TextBox 33"/>
            <p:cNvSpPr txBox="1"/>
            <p:nvPr/>
          </p:nvSpPr>
          <p:spPr>
            <a:xfrm>
              <a:off x="841003" y="1610585"/>
              <a:ext cx="1080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一、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开发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标准化建设</a:t>
              </a:r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8" name="文本占位符 2"/>
          <p:cNvSpPr txBox="1">
            <a:spLocks/>
          </p:cNvSpPr>
          <p:nvPr/>
        </p:nvSpPr>
        <p:spPr>
          <a:xfrm>
            <a:off x="1391530" y="1739338"/>
            <a:ext cx="10800470" cy="98541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、围绕微服务开发的标准化建设，包括开发、测试和部署标准化；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、围绕数据、服务和应用接口的标准化建设，包括数据标准、服务标准、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版本化建设等；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391530" y="1543652"/>
            <a:ext cx="10806532" cy="46983"/>
            <a:chOff x="762078" y="3202314"/>
            <a:chExt cx="6555677" cy="14682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765755" y="3202314"/>
              <a:ext cx="6552000" cy="0"/>
            </a:xfrm>
            <a:prstGeom prst="line">
              <a:avLst/>
            </a:prstGeom>
            <a:ln w="38100">
              <a:solidFill>
                <a:srgbClr val="148B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762078" y="3216996"/>
              <a:ext cx="655200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1420554" y="2574159"/>
            <a:ext cx="3689651" cy="570203"/>
            <a:chOff x="841003" y="1512696"/>
            <a:chExt cx="1080120" cy="570203"/>
          </a:xfrm>
        </p:grpSpPr>
        <p:sp>
          <p:nvSpPr>
            <p:cNvPr id="43" name="矩形标注 42"/>
            <p:cNvSpPr/>
            <p:nvPr/>
          </p:nvSpPr>
          <p:spPr>
            <a:xfrm>
              <a:off x="841003" y="1512696"/>
              <a:ext cx="1080120" cy="570203"/>
            </a:xfrm>
            <a:prstGeom prst="wedgeRectCallout">
              <a:avLst>
                <a:gd name="adj1" fmla="val 48982"/>
                <a:gd name="adj2" fmla="val -29394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TextBox 33"/>
            <p:cNvSpPr txBox="1"/>
            <p:nvPr/>
          </p:nvSpPr>
          <p:spPr>
            <a:xfrm>
              <a:off x="841003" y="1610585"/>
              <a:ext cx="1080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二、微服务架构治理平台</a:t>
              </a:r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406042" y="3151985"/>
            <a:ext cx="10806532" cy="46983"/>
            <a:chOff x="762078" y="3202314"/>
            <a:chExt cx="6555677" cy="14682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765755" y="3202314"/>
              <a:ext cx="6552000" cy="0"/>
            </a:xfrm>
            <a:prstGeom prst="line">
              <a:avLst/>
            </a:prstGeom>
            <a:ln w="38100">
              <a:solidFill>
                <a:srgbClr val="148B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762078" y="3216996"/>
              <a:ext cx="655200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1435066" y="3914418"/>
            <a:ext cx="3689651" cy="570203"/>
            <a:chOff x="841003" y="1512696"/>
            <a:chExt cx="1080120" cy="570203"/>
          </a:xfrm>
        </p:grpSpPr>
        <p:sp>
          <p:nvSpPr>
            <p:cNvPr id="49" name="矩形标注 48"/>
            <p:cNvSpPr/>
            <p:nvPr/>
          </p:nvSpPr>
          <p:spPr>
            <a:xfrm>
              <a:off x="841003" y="1512696"/>
              <a:ext cx="1080120" cy="570203"/>
            </a:xfrm>
            <a:prstGeom prst="wedgeRectCallout">
              <a:avLst>
                <a:gd name="adj1" fmla="val 48982"/>
                <a:gd name="adj2" fmla="val -29394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TextBox 33"/>
            <p:cNvSpPr txBox="1"/>
            <p:nvPr/>
          </p:nvSpPr>
          <p:spPr>
            <a:xfrm>
              <a:off x="841003" y="1610585"/>
              <a:ext cx="1080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三、能力中心开发</a:t>
              </a:r>
              <a:endPara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420554" y="4492244"/>
            <a:ext cx="10806532" cy="46983"/>
            <a:chOff x="762078" y="3202314"/>
            <a:chExt cx="6555677" cy="14682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765755" y="3202314"/>
              <a:ext cx="6552000" cy="0"/>
            </a:xfrm>
            <a:prstGeom prst="line">
              <a:avLst/>
            </a:prstGeom>
            <a:ln w="38100">
              <a:solidFill>
                <a:srgbClr val="148B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762078" y="3216996"/>
              <a:ext cx="655200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占位符 2"/>
          <p:cNvSpPr txBox="1">
            <a:spLocks/>
          </p:cNvSpPr>
          <p:nvPr/>
        </p:nvSpPr>
        <p:spPr>
          <a:xfrm>
            <a:off x="1406042" y="3337489"/>
            <a:ext cx="10800470" cy="56611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微服务治理平台，包括注册、监控、运维和日志等；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占位符 2"/>
          <p:cNvSpPr txBox="1">
            <a:spLocks/>
          </p:cNvSpPr>
          <p:nvPr/>
        </p:nvSpPr>
        <p:spPr>
          <a:xfrm>
            <a:off x="1371952" y="4677746"/>
            <a:ext cx="10800470" cy="192853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、行政审批类的共享服务单元，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大中心建设，工作流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BPM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、人员中心、权限中心、文档中心、表单中心和门户；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应用类共享服务单元，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应用中心，包括地图的应用模板、查询、编辑、分析，地图服务管理等；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、慧眼守土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共享服务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单元，视频应用中心，包括视频调用、定位、以视频找地、以地定视频等；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、大数据共享服务单元，包括数据仓库、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ETL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服务、并行计算框架、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BI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平台和数据可视化；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、交换共享服务单元，具备数据横向和纵向数据共享交换能力；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393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云形 28"/>
          <p:cNvSpPr/>
          <p:nvPr/>
        </p:nvSpPr>
        <p:spPr>
          <a:xfrm>
            <a:off x="1312519" y="4669604"/>
            <a:ext cx="3760342" cy="2188396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吸引用户眼球</a:t>
            </a:r>
            <a:endParaRPr lang="en-US" altLang="zh-CN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引起用户关注</a:t>
            </a:r>
            <a:endParaRPr lang="en-US" altLang="zh-CN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为用户创造更大价值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最终价值</a:t>
            </a:r>
            <a:endParaRPr lang="zh-CN" altLang="en-US" dirty="0"/>
          </a:p>
        </p:txBody>
      </p: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1667581" y="1010863"/>
            <a:ext cx="4661299" cy="1228903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kumimoji="1"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构建大并发、高性能的应用系统</a:t>
            </a:r>
            <a:endParaRPr kumimoji="1" lang="en-US" altLang="zh-CN" sz="13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>
              <a:lnSpc>
                <a:spcPct val="100000"/>
              </a:lnSpc>
              <a:defRPr/>
            </a:pPr>
            <a:r>
              <a:rPr kumimoji="1" lang="zh-CN" altLang="en-US" sz="13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为实现以省和市为单位构建应用系统提供技术支撑，</a:t>
            </a:r>
            <a:endParaRPr kumimoji="1" lang="en-US" altLang="zh-CN" sz="13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>
              <a:lnSpc>
                <a:spcPct val="100000"/>
              </a:lnSpc>
              <a:defRPr/>
            </a:pPr>
            <a:r>
              <a:rPr kumimoji="1" lang="zh-CN" altLang="en-US" sz="13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可以利用云计算基础设施快速上云，实现多租户应用模式</a:t>
            </a:r>
            <a:endParaRPr kumimoji="1" lang="en-US" altLang="zh-CN" sz="13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25" name="AutoShape 3"/>
          <p:cNvSpPr>
            <a:spLocks noChangeArrowheads="1"/>
          </p:cNvSpPr>
          <p:nvPr/>
        </p:nvSpPr>
        <p:spPr bwMode="auto">
          <a:xfrm>
            <a:off x="3042605" y="2392986"/>
            <a:ext cx="4661299" cy="1228903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kumimoji="1"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打破共享障碍，实现快速业务协同</a:t>
            </a:r>
            <a:endParaRPr kumimoji="1"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>
              <a:defRPr/>
            </a:pPr>
            <a:r>
              <a:rPr kumimoji="1" lang="zh-CN" altLang="en-US" sz="13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打破单体应用的局限，实现多应用多级之间的协同共享</a:t>
            </a:r>
            <a:endParaRPr kumimoji="1" lang="en-US" altLang="zh-CN" sz="13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26" name="AutoShape 3"/>
          <p:cNvSpPr>
            <a:spLocks noChangeArrowheads="1"/>
          </p:cNvSpPr>
          <p:nvPr/>
        </p:nvSpPr>
        <p:spPr bwMode="auto">
          <a:xfrm>
            <a:off x="4183164" y="3867577"/>
            <a:ext cx="4661299" cy="1228903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kumimoji="1"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形成行业大数据解决方案</a:t>
            </a:r>
            <a:endParaRPr kumimoji="1"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>
              <a:defRPr/>
            </a:pPr>
            <a:r>
              <a:rPr kumimoji="1" lang="zh-CN" altLang="en-US" sz="13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包括大数据怎么存？怎么管？怎么用？怎么展现？</a:t>
            </a:r>
            <a:endParaRPr kumimoji="1" lang="en-US" altLang="zh-CN" sz="13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27" name="AutoShape 3"/>
          <p:cNvSpPr>
            <a:spLocks noChangeArrowheads="1"/>
          </p:cNvSpPr>
          <p:nvPr/>
        </p:nvSpPr>
        <p:spPr bwMode="auto">
          <a:xfrm>
            <a:off x="5640382" y="5249700"/>
            <a:ext cx="4661299" cy="1228903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kumimoji="1"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快速应用构建，提高应用质量</a:t>
            </a:r>
            <a:endParaRPr kumimoji="1"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>
              <a:defRPr/>
            </a:pPr>
            <a:r>
              <a:rPr kumimoji="1" lang="zh-CN" altLang="en-US" sz="13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缩短应用开发周期，提高运维效率，提升用户体验</a:t>
            </a:r>
            <a:endParaRPr kumimoji="1" lang="en-US" altLang="zh-CN" sz="13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3" name="云形 2"/>
          <p:cNvSpPr/>
          <p:nvPr/>
        </p:nvSpPr>
        <p:spPr>
          <a:xfrm>
            <a:off x="8176514" y="1556337"/>
            <a:ext cx="3760342" cy="2188396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行业内</a:t>
            </a:r>
            <a:endParaRPr lang="en-US" altLang="zh-CN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技术的领导者</a:t>
            </a:r>
            <a:endParaRPr lang="en-US" altLang="zh-CN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规范的制定者</a:t>
            </a:r>
            <a:endParaRPr lang="en-US" altLang="zh-CN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8441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579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总体架构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844800" y="6020890"/>
            <a:ext cx="2603294" cy="745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硬件支撑环境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（服务器、存储设备等）</a:t>
            </a:r>
          </a:p>
        </p:txBody>
      </p:sp>
      <p:sp>
        <p:nvSpPr>
          <p:cNvPr id="19" name="矩形 18"/>
          <p:cNvSpPr/>
          <p:nvPr/>
        </p:nvSpPr>
        <p:spPr>
          <a:xfrm>
            <a:off x="5854699" y="6020890"/>
            <a:ext cx="2621135" cy="745565"/>
          </a:xfrm>
          <a:prstGeom prst="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软件运行环境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（数据库、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平台等）</a:t>
            </a:r>
          </a:p>
        </p:txBody>
      </p:sp>
      <p:sp>
        <p:nvSpPr>
          <p:cNvPr id="20" name="矩形 19"/>
          <p:cNvSpPr/>
          <p:nvPr/>
        </p:nvSpPr>
        <p:spPr>
          <a:xfrm>
            <a:off x="8867938" y="6009135"/>
            <a:ext cx="2727875" cy="745565"/>
          </a:xfrm>
          <a:prstGeom prst="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网络基础设施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（内网环境、外网环境）</a:t>
            </a:r>
          </a:p>
        </p:txBody>
      </p:sp>
      <p:sp>
        <p:nvSpPr>
          <p:cNvPr id="21" name="TextBox 9"/>
          <p:cNvSpPr txBox="1"/>
          <p:nvPr/>
        </p:nvSpPr>
        <p:spPr>
          <a:xfrm>
            <a:off x="1371952" y="6070506"/>
            <a:ext cx="108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基础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设施层</a:t>
            </a: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1604522" y="4869925"/>
            <a:ext cx="1012813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1618810" y="5940958"/>
            <a:ext cx="1011384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54"/>
          <p:cNvSpPr txBox="1"/>
          <p:nvPr/>
        </p:nvSpPr>
        <p:spPr>
          <a:xfrm>
            <a:off x="1416480" y="5177635"/>
            <a:ext cx="108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资源层</a:t>
            </a:r>
          </a:p>
        </p:txBody>
      </p:sp>
      <p:sp>
        <p:nvSpPr>
          <p:cNvPr id="25" name="圆柱形 24"/>
          <p:cNvSpPr/>
          <p:nvPr/>
        </p:nvSpPr>
        <p:spPr>
          <a:xfrm>
            <a:off x="3543046" y="4956574"/>
            <a:ext cx="552151" cy="919693"/>
          </a:xfrm>
          <a:prstGeom prst="can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圆柱形 25"/>
          <p:cNvSpPr/>
          <p:nvPr/>
        </p:nvSpPr>
        <p:spPr>
          <a:xfrm>
            <a:off x="4172402" y="4964175"/>
            <a:ext cx="552151" cy="919693"/>
          </a:xfrm>
          <a:prstGeom prst="can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圆柱形 26"/>
          <p:cNvSpPr/>
          <p:nvPr/>
        </p:nvSpPr>
        <p:spPr>
          <a:xfrm>
            <a:off x="4801758" y="4964175"/>
            <a:ext cx="552151" cy="919693"/>
          </a:xfrm>
          <a:prstGeom prst="can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圆柱形 29"/>
          <p:cNvSpPr/>
          <p:nvPr/>
        </p:nvSpPr>
        <p:spPr>
          <a:xfrm>
            <a:off x="6589965" y="4945365"/>
            <a:ext cx="552151" cy="919693"/>
          </a:xfrm>
          <a:prstGeom prst="can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圆柱形 30"/>
          <p:cNvSpPr/>
          <p:nvPr/>
        </p:nvSpPr>
        <p:spPr>
          <a:xfrm>
            <a:off x="7219321" y="4952966"/>
            <a:ext cx="552151" cy="919693"/>
          </a:xfrm>
          <a:prstGeom prst="can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55"/>
          <p:cNvSpPr txBox="1"/>
          <p:nvPr/>
        </p:nvSpPr>
        <p:spPr>
          <a:xfrm>
            <a:off x="3550842" y="5097513"/>
            <a:ext cx="58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基础数据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56"/>
          <p:cNvSpPr txBox="1"/>
          <p:nvPr/>
        </p:nvSpPr>
        <p:spPr>
          <a:xfrm>
            <a:off x="4185842" y="5097513"/>
            <a:ext cx="58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专题数据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57"/>
          <p:cNvSpPr txBox="1"/>
          <p:nvPr/>
        </p:nvSpPr>
        <p:spPr>
          <a:xfrm>
            <a:off x="4820842" y="5097513"/>
            <a:ext cx="58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管理数据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59"/>
          <p:cNvSpPr txBox="1"/>
          <p:nvPr/>
        </p:nvSpPr>
        <p:spPr>
          <a:xfrm>
            <a:off x="6572359" y="5128641"/>
            <a:ext cx="5866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土地业务数据</a:t>
            </a:r>
          </a:p>
        </p:txBody>
      </p:sp>
      <p:sp>
        <p:nvSpPr>
          <p:cNvPr id="38" name="TextBox 60"/>
          <p:cNvSpPr txBox="1"/>
          <p:nvPr/>
        </p:nvSpPr>
        <p:spPr>
          <a:xfrm>
            <a:off x="7207360" y="5128641"/>
            <a:ext cx="5866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不动产数据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854312" y="4947613"/>
            <a:ext cx="586692" cy="919692"/>
            <a:chOff x="8414694" y="4947614"/>
            <a:chExt cx="586692" cy="919692"/>
          </a:xfrm>
        </p:grpSpPr>
        <p:sp>
          <p:nvSpPr>
            <p:cNvPr id="29" name="圆柱形 28"/>
            <p:cNvSpPr/>
            <p:nvPr/>
          </p:nvSpPr>
          <p:spPr>
            <a:xfrm>
              <a:off x="8423833" y="4947614"/>
              <a:ext cx="552151" cy="919692"/>
            </a:xfrm>
            <a:prstGeom prst="can">
              <a:avLst/>
            </a:prstGeom>
            <a:solidFill>
              <a:srgbClr val="08B1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TextBox 63"/>
            <p:cNvSpPr txBox="1"/>
            <p:nvPr/>
          </p:nvSpPr>
          <p:spPr>
            <a:xfrm>
              <a:off x="8414694" y="5088556"/>
              <a:ext cx="586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配置库</a:t>
              </a:r>
              <a:endPara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851286" y="4924859"/>
            <a:ext cx="2654300" cy="9779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2" name="圆角矩形 41"/>
          <p:cNvSpPr/>
          <p:nvPr/>
        </p:nvSpPr>
        <p:spPr>
          <a:xfrm>
            <a:off x="5859192" y="4928721"/>
            <a:ext cx="2616641" cy="9779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/>
          </a:p>
        </p:txBody>
      </p:sp>
      <p:sp>
        <p:nvSpPr>
          <p:cNvPr id="43" name="圆角矩形 42"/>
          <p:cNvSpPr/>
          <p:nvPr/>
        </p:nvSpPr>
        <p:spPr>
          <a:xfrm>
            <a:off x="8829439" y="4904263"/>
            <a:ext cx="2766374" cy="9779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46" name="圆柱形 45"/>
          <p:cNvSpPr/>
          <p:nvPr/>
        </p:nvSpPr>
        <p:spPr>
          <a:xfrm>
            <a:off x="9846742" y="4940009"/>
            <a:ext cx="552151" cy="919692"/>
          </a:xfrm>
          <a:prstGeom prst="can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Box 63"/>
          <p:cNvSpPr txBox="1"/>
          <p:nvPr/>
        </p:nvSpPr>
        <p:spPr>
          <a:xfrm>
            <a:off x="9837603" y="5080951"/>
            <a:ext cx="58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No</a:t>
            </a:r>
          </a:p>
          <a:p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圆柱形 47"/>
          <p:cNvSpPr/>
          <p:nvPr/>
        </p:nvSpPr>
        <p:spPr>
          <a:xfrm>
            <a:off x="10574155" y="4947613"/>
            <a:ext cx="552151" cy="919692"/>
          </a:xfrm>
          <a:prstGeom prst="can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Box 63"/>
          <p:cNvSpPr txBox="1"/>
          <p:nvPr/>
        </p:nvSpPr>
        <p:spPr>
          <a:xfrm>
            <a:off x="10565016" y="5088555"/>
            <a:ext cx="5866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多维数据库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Box 54"/>
          <p:cNvSpPr txBox="1"/>
          <p:nvPr/>
        </p:nvSpPr>
        <p:spPr>
          <a:xfrm>
            <a:off x="5654424" y="5162411"/>
            <a:ext cx="1084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非空间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数据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54"/>
          <p:cNvSpPr txBox="1"/>
          <p:nvPr/>
        </p:nvSpPr>
        <p:spPr>
          <a:xfrm>
            <a:off x="2706063" y="5196277"/>
            <a:ext cx="1084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空间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数据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54"/>
          <p:cNvSpPr txBox="1"/>
          <p:nvPr/>
        </p:nvSpPr>
        <p:spPr>
          <a:xfrm>
            <a:off x="8691652" y="5080951"/>
            <a:ext cx="1084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仓库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2851286" y="4140485"/>
            <a:ext cx="8839200" cy="6651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微服务治理框架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906636" y="3387943"/>
            <a:ext cx="4700663" cy="6477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57" name="TextBox 92"/>
          <p:cNvSpPr txBox="1"/>
          <p:nvPr/>
        </p:nvSpPr>
        <p:spPr>
          <a:xfrm>
            <a:off x="3056557" y="3413451"/>
            <a:ext cx="6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应用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基础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TextBox 70"/>
          <p:cNvSpPr txBox="1"/>
          <p:nvPr/>
        </p:nvSpPr>
        <p:spPr>
          <a:xfrm>
            <a:off x="1618810" y="3064589"/>
            <a:ext cx="89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服务层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7725387" y="3392825"/>
            <a:ext cx="3882412" cy="6477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60" name="TextBox 92"/>
          <p:cNvSpPr txBox="1"/>
          <p:nvPr/>
        </p:nvSpPr>
        <p:spPr>
          <a:xfrm>
            <a:off x="7680918" y="3464314"/>
            <a:ext cx="678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GIS</a:t>
            </a:r>
          </a:p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应用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684464" y="3424424"/>
            <a:ext cx="495300" cy="584200"/>
          </a:xfrm>
          <a:prstGeom prst="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BPM</a:t>
            </a:r>
          </a:p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中心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313820" y="3413113"/>
            <a:ext cx="495300" cy="584200"/>
          </a:xfrm>
          <a:prstGeom prst="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人员中心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001023" y="3422137"/>
            <a:ext cx="495300" cy="584200"/>
          </a:xfrm>
          <a:prstGeom prst="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权限中心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614411" y="3422137"/>
            <a:ext cx="495300" cy="584200"/>
          </a:xfrm>
          <a:prstGeom prst="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表单中心</a:t>
            </a:r>
          </a:p>
        </p:txBody>
      </p:sp>
      <p:sp>
        <p:nvSpPr>
          <p:cNvPr id="65" name="矩形 64"/>
          <p:cNvSpPr/>
          <p:nvPr/>
        </p:nvSpPr>
        <p:spPr>
          <a:xfrm>
            <a:off x="6251215" y="3413113"/>
            <a:ext cx="495300" cy="584200"/>
          </a:xfrm>
          <a:prstGeom prst="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文档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中心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888019" y="3421917"/>
            <a:ext cx="495300" cy="584200"/>
          </a:xfrm>
          <a:prstGeom prst="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门户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TextBox 96"/>
          <p:cNvSpPr txBox="1"/>
          <p:nvPr/>
        </p:nvSpPr>
        <p:spPr>
          <a:xfrm>
            <a:off x="1518080" y="820031"/>
            <a:ext cx="108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业务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应用层</a:t>
            </a:r>
          </a:p>
        </p:txBody>
      </p:sp>
      <p:sp>
        <p:nvSpPr>
          <p:cNvPr id="68" name="圆角矩形 67"/>
          <p:cNvSpPr/>
          <p:nvPr/>
        </p:nvSpPr>
        <p:spPr>
          <a:xfrm>
            <a:off x="3441700" y="863600"/>
            <a:ext cx="2019300" cy="495300"/>
          </a:xfrm>
          <a:prstGeom prst="round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行政审批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6248400" y="838200"/>
            <a:ext cx="2019300" cy="508000"/>
          </a:xfrm>
          <a:prstGeom prst="round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决策支持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9080500" y="850900"/>
            <a:ext cx="2019300" cy="482600"/>
          </a:xfrm>
          <a:prstGeom prst="round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不动产登记</a:t>
            </a:r>
          </a:p>
        </p:txBody>
      </p:sp>
      <p:sp>
        <p:nvSpPr>
          <p:cNvPr id="71" name="矩形 70"/>
          <p:cNvSpPr/>
          <p:nvPr/>
        </p:nvSpPr>
        <p:spPr>
          <a:xfrm>
            <a:off x="8404245" y="3421917"/>
            <a:ext cx="495300" cy="584200"/>
          </a:xfrm>
          <a:prstGeom prst="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服务管理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9047434" y="3421917"/>
            <a:ext cx="495300" cy="584200"/>
          </a:xfrm>
          <a:prstGeom prst="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应用模板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9690623" y="3421917"/>
            <a:ext cx="495300" cy="584200"/>
          </a:xfrm>
          <a:prstGeom prst="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数据编辑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0333812" y="3421917"/>
            <a:ext cx="495300" cy="584200"/>
          </a:xfrm>
          <a:prstGeom prst="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0977002" y="3421917"/>
            <a:ext cx="495300" cy="584200"/>
          </a:xfrm>
          <a:prstGeom prst="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数据分析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6" name="直接连接符 75"/>
          <p:cNvCxnSpPr/>
          <p:nvPr/>
        </p:nvCxnSpPr>
        <p:spPr>
          <a:xfrm flipH="1">
            <a:off x="1562350" y="1466362"/>
            <a:ext cx="1012813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圆角矩形 76"/>
          <p:cNvSpPr/>
          <p:nvPr/>
        </p:nvSpPr>
        <p:spPr>
          <a:xfrm>
            <a:off x="2885945" y="2654904"/>
            <a:ext cx="2768479" cy="6477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8" name="TextBox 92"/>
          <p:cNvSpPr txBox="1"/>
          <p:nvPr/>
        </p:nvSpPr>
        <p:spPr>
          <a:xfrm>
            <a:off x="3035866" y="2680412"/>
            <a:ext cx="6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共享交换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3672230" y="2704515"/>
            <a:ext cx="495300" cy="584200"/>
          </a:xfrm>
          <a:prstGeom prst="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消息中心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4319222" y="2693013"/>
            <a:ext cx="495300" cy="584200"/>
          </a:xfrm>
          <a:prstGeom prst="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数据接收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4967222" y="2693013"/>
            <a:ext cx="495300" cy="584200"/>
          </a:xfrm>
          <a:prstGeom prst="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数据发送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5804345" y="2632277"/>
            <a:ext cx="2768479" cy="6477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3" name="TextBox 92"/>
          <p:cNvSpPr txBox="1"/>
          <p:nvPr/>
        </p:nvSpPr>
        <p:spPr>
          <a:xfrm>
            <a:off x="5954266" y="2657785"/>
            <a:ext cx="6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大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数据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6590630" y="2681888"/>
            <a:ext cx="495300" cy="584200"/>
          </a:xfrm>
          <a:prstGeom prst="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ETL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工具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237622" y="2670386"/>
            <a:ext cx="495300" cy="584200"/>
          </a:xfrm>
          <a:prstGeom prst="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BI</a:t>
            </a:r>
          </a:p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平台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885622" y="2670386"/>
            <a:ext cx="495300" cy="584200"/>
          </a:xfrm>
          <a:prstGeom prst="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数据可视化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8801683" y="2632277"/>
            <a:ext cx="2768479" cy="6477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8" name="TextBox 92"/>
          <p:cNvSpPr txBox="1"/>
          <p:nvPr/>
        </p:nvSpPr>
        <p:spPr>
          <a:xfrm>
            <a:off x="8951604" y="2657785"/>
            <a:ext cx="61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慧眼守土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9587968" y="2681888"/>
            <a:ext cx="495300" cy="584200"/>
          </a:xfrm>
          <a:prstGeom prst="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视频中心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0234960" y="2670386"/>
            <a:ext cx="495300" cy="584200"/>
          </a:xfrm>
          <a:prstGeom prst="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服务运维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0882960" y="2670386"/>
            <a:ext cx="495300" cy="584200"/>
          </a:xfrm>
          <a:prstGeom prst="rect">
            <a:avLst/>
          </a:prstGeom>
          <a:solidFill>
            <a:srgbClr val="08B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调用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2885945" y="1721690"/>
            <a:ext cx="8684217" cy="62295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身份认证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/BPM/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企业门户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标准规范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上下箭头 93"/>
          <p:cNvSpPr/>
          <p:nvPr/>
        </p:nvSpPr>
        <p:spPr>
          <a:xfrm>
            <a:off x="4561470" y="2344294"/>
            <a:ext cx="118866" cy="271556"/>
          </a:xfrm>
          <a:prstGeom prst="up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上下箭头 94"/>
          <p:cNvSpPr/>
          <p:nvPr/>
        </p:nvSpPr>
        <p:spPr>
          <a:xfrm>
            <a:off x="7159051" y="2353726"/>
            <a:ext cx="118866" cy="271556"/>
          </a:xfrm>
          <a:prstGeom prst="up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上下箭头 95"/>
          <p:cNvSpPr/>
          <p:nvPr/>
        </p:nvSpPr>
        <p:spPr>
          <a:xfrm>
            <a:off x="10172442" y="2334522"/>
            <a:ext cx="118866" cy="271556"/>
          </a:xfrm>
          <a:prstGeom prst="up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上下箭头 96"/>
          <p:cNvSpPr/>
          <p:nvPr/>
        </p:nvSpPr>
        <p:spPr>
          <a:xfrm>
            <a:off x="4502037" y="1457937"/>
            <a:ext cx="118866" cy="271556"/>
          </a:xfrm>
          <a:prstGeom prst="up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上下箭头 97"/>
          <p:cNvSpPr/>
          <p:nvPr/>
        </p:nvSpPr>
        <p:spPr>
          <a:xfrm>
            <a:off x="7178189" y="1457937"/>
            <a:ext cx="118866" cy="271556"/>
          </a:xfrm>
          <a:prstGeom prst="up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上下箭头 98"/>
          <p:cNvSpPr/>
          <p:nvPr/>
        </p:nvSpPr>
        <p:spPr>
          <a:xfrm>
            <a:off x="10176511" y="1448580"/>
            <a:ext cx="118866" cy="271556"/>
          </a:xfrm>
          <a:prstGeom prst="up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60176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中间件应用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605944285"/>
              </p:ext>
            </p:extLst>
          </p:nvPr>
        </p:nvGraphicFramePr>
        <p:xfrm>
          <a:off x="2281214" y="98244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512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TMAP_PPT模板(标准版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20904</TotalTime>
  <Words>1942</Words>
  <Application>Microsoft Macintosh PowerPoint</Application>
  <PresentationFormat>宽屏</PresentationFormat>
  <Paragraphs>512</Paragraphs>
  <Slides>37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Arial Unicode MS</vt:lpstr>
      <vt:lpstr>FangSong</vt:lpstr>
      <vt:lpstr>Microsoft YaHei</vt:lpstr>
      <vt:lpstr>Tahoma</vt:lpstr>
      <vt:lpstr>仿宋</vt:lpstr>
      <vt:lpstr>宋体</vt:lpstr>
      <vt:lpstr>微软雅黑</vt:lpstr>
      <vt:lpstr>Arial</vt:lpstr>
      <vt:lpstr>Calibri</vt:lpstr>
      <vt:lpstr>Wingdings</vt:lpstr>
      <vt:lpstr>GTMAP_PPT模板(标准版)</vt:lpstr>
      <vt:lpstr>国图应用软件开发提升计划（2017年）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感谢！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GTMAP_PPT模板</dc:title>
  <dc:creator>lvhua wang</dc:creator>
  <cp:lastModifiedBy>bo ji</cp:lastModifiedBy>
  <cp:revision>746</cp:revision>
  <dcterms:created xsi:type="dcterms:W3CDTF">2013-04-13T07:04:24Z</dcterms:created>
  <dcterms:modified xsi:type="dcterms:W3CDTF">2017-04-10T03:40:33Z</dcterms:modified>
</cp:coreProperties>
</file>